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5"/>
  </p:notesMasterIdLst>
  <p:handoutMasterIdLst>
    <p:handoutMasterId r:id="rId96"/>
  </p:handoutMasterIdLst>
  <p:sldIdLst>
    <p:sldId id="762" r:id="rId2"/>
    <p:sldId id="259" r:id="rId3"/>
    <p:sldId id="660" r:id="rId4"/>
    <p:sldId id="261" r:id="rId5"/>
    <p:sldId id="262" r:id="rId6"/>
    <p:sldId id="263" r:id="rId7"/>
    <p:sldId id="264" r:id="rId8"/>
    <p:sldId id="687" r:id="rId9"/>
    <p:sldId id="266" r:id="rId10"/>
    <p:sldId id="267" r:id="rId11"/>
    <p:sldId id="268" r:id="rId12"/>
    <p:sldId id="737" r:id="rId13"/>
    <p:sldId id="615" r:id="rId14"/>
    <p:sldId id="689" r:id="rId15"/>
    <p:sldId id="690" r:id="rId16"/>
    <p:sldId id="691" r:id="rId17"/>
    <p:sldId id="692" r:id="rId18"/>
    <p:sldId id="693" r:id="rId19"/>
    <p:sldId id="694" r:id="rId20"/>
    <p:sldId id="695" r:id="rId21"/>
    <p:sldId id="696" r:id="rId22"/>
    <p:sldId id="697" r:id="rId23"/>
    <p:sldId id="698" r:id="rId24"/>
    <p:sldId id="621" r:id="rId25"/>
    <p:sldId id="699" r:id="rId26"/>
    <p:sldId id="700" r:id="rId27"/>
    <p:sldId id="701" r:id="rId28"/>
    <p:sldId id="702" r:id="rId29"/>
    <p:sldId id="703" r:id="rId30"/>
    <p:sldId id="705" r:id="rId31"/>
    <p:sldId id="704" r:id="rId32"/>
    <p:sldId id="707" r:id="rId33"/>
    <p:sldId id="706" r:id="rId34"/>
    <p:sldId id="708" r:id="rId35"/>
    <p:sldId id="709" r:id="rId36"/>
    <p:sldId id="710" r:id="rId37"/>
    <p:sldId id="711" r:id="rId38"/>
    <p:sldId id="712" r:id="rId39"/>
    <p:sldId id="713" r:id="rId40"/>
    <p:sldId id="714" r:id="rId41"/>
    <p:sldId id="715" r:id="rId42"/>
    <p:sldId id="716" r:id="rId43"/>
    <p:sldId id="717" r:id="rId44"/>
    <p:sldId id="718" r:id="rId45"/>
    <p:sldId id="719" r:id="rId46"/>
    <p:sldId id="720" r:id="rId47"/>
    <p:sldId id="721" r:id="rId48"/>
    <p:sldId id="722" r:id="rId49"/>
    <p:sldId id="723" r:id="rId50"/>
    <p:sldId id="724" r:id="rId51"/>
    <p:sldId id="725" r:id="rId52"/>
    <p:sldId id="726" r:id="rId53"/>
    <p:sldId id="727" r:id="rId54"/>
    <p:sldId id="728" r:id="rId55"/>
    <p:sldId id="729" r:id="rId56"/>
    <p:sldId id="730" r:id="rId57"/>
    <p:sldId id="499" r:id="rId58"/>
    <p:sldId id="734" r:id="rId59"/>
    <p:sldId id="735" r:id="rId60"/>
    <p:sldId id="731" r:id="rId61"/>
    <p:sldId id="732" r:id="rId62"/>
    <p:sldId id="736" r:id="rId63"/>
    <p:sldId id="738" r:id="rId64"/>
    <p:sldId id="739" r:id="rId65"/>
    <p:sldId id="740" r:id="rId66"/>
    <p:sldId id="595" r:id="rId67"/>
    <p:sldId id="596" r:id="rId68"/>
    <p:sldId id="597" r:id="rId69"/>
    <p:sldId id="617" r:id="rId70"/>
    <p:sldId id="744" r:id="rId71"/>
    <p:sldId id="745" r:id="rId72"/>
    <p:sldId id="746" r:id="rId73"/>
    <p:sldId id="747" r:id="rId74"/>
    <p:sldId id="748" r:id="rId75"/>
    <p:sldId id="749" r:id="rId76"/>
    <p:sldId id="750" r:id="rId77"/>
    <p:sldId id="751" r:id="rId78"/>
    <p:sldId id="752" r:id="rId79"/>
    <p:sldId id="753" r:id="rId80"/>
    <p:sldId id="754" r:id="rId81"/>
    <p:sldId id="755" r:id="rId82"/>
    <p:sldId id="756" r:id="rId83"/>
    <p:sldId id="757" r:id="rId84"/>
    <p:sldId id="758" r:id="rId85"/>
    <p:sldId id="759" r:id="rId86"/>
    <p:sldId id="685" r:id="rId87"/>
    <p:sldId id="761" r:id="rId88"/>
    <p:sldId id="605" r:id="rId89"/>
    <p:sldId id="606" r:id="rId90"/>
    <p:sldId id="760" r:id="rId91"/>
    <p:sldId id="608" r:id="rId92"/>
    <p:sldId id="609" r:id="rId93"/>
    <p:sldId id="328" r:id="rId94"/>
  </p:sldIdLst>
  <p:sldSz cx="8129588" cy="4572000"/>
  <p:notesSz cx="6858000" cy="9144000"/>
  <p:defaultTextStyle>
    <a:defPPr>
      <a:defRPr lang="en-US"/>
    </a:defPPr>
    <a:lvl1pPr marL="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480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0960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40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1920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2400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2880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3360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38400" algn="l" defTabSz="6096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>
          <p15:clr>
            <a:srgbClr val="A4A3A4"/>
          </p15:clr>
        </p15:guide>
        <p15:guide id="2" pos="25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wpl 2023" initials="a2" lastIdx="1" clrIdx="0">
    <p:extLst>
      <p:ext uri="{19B8F6BF-5375-455C-9EA6-DF929625EA0E}">
        <p15:presenceInfo xmlns:p15="http://schemas.microsoft.com/office/powerpoint/2012/main" userId="5f8f7e2db38231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381B"/>
    <a:srgbClr val="51431D"/>
    <a:srgbClr val="000000"/>
    <a:srgbClr val="FFFFFF"/>
    <a:srgbClr val="4478CC"/>
    <a:srgbClr val="F1F1F1"/>
    <a:srgbClr val="E4E4E4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8529" autoAdjust="0"/>
  </p:normalViewPr>
  <p:slideViewPr>
    <p:cSldViewPr snapToGrid="0">
      <p:cViewPr varScale="1">
        <p:scale>
          <a:sx n="130" d="100"/>
          <a:sy n="130" d="100"/>
        </p:scale>
        <p:origin x="518" y="91"/>
      </p:cViewPr>
      <p:guideLst>
        <p:guide orient="horz" pos="1440"/>
        <p:guide pos="2561"/>
      </p:guideLst>
    </p:cSldViewPr>
  </p:slideViewPr>
  <p:outlineViewPr>
    <p:cViewPr>
      <p:scale>
        <a:sx n="33" d="100"/>
        <a:sy n="33" d="100"/>
      </p:scale>
      <p:origin x="0" y="1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177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6" Type="http://schemas.openxmlformats.org/officeDocument/2006/relationships/slide" Target="slides/slide75.xml" /><Relationship Id="rId84" Type="http://schemas.openxmlformats.org/officeDocument/2006/relationships/slide" Target="slides/slide83.xml" /><Relationship Id="rId89" Type="http://schemas.openxmlformats.org/officeDocument/2006/relationships/slide" Target="slides/slide88.xml" /><Relationship Id="rId97" Type="http://schemas.openxmlformats.org/officeDocument/2006/relationships/commentAuthors" Target="commentAuthors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92" Type="http://schemas.openxmlformats.org/officeDocument/2006/relationships/slide" Target="slides/slide9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slide" Target="slides/slide73.xml" /><Relationship Id="rId79" Type="http://schemas.openxmlformats.org/officeDocument/2006/relationships/slide" Target="slides/slide78.xml" /><Relationship Id="rId87" Type="http://schemas.openxmlformats.org/officeDocument/2006/relationships/slide" Target="slides/slide86.xml" /><Relationship Id="rId5" Type="http://schemas.openxmlformats.org/officeDocument/2006/relationships/slide" Target="slides/slide4.xml" /><Relationship Id="rId61" Type="http://schemas.openxmlformats.org/officeDocument/2006/relationships/slide" Target="slides/slide60.xml" /><Relationship Id="rId82" Type="http://schemas.openxmlformats.org/officeDocument/2006/relationships/slide" Target="slides/slide81.xml" /><Relationship Id="rId90" Type="http://schemas.openxmlformats.org/officeDocument/2006/relationships/slide" Target="slides/slide89.xml" /><Relationship Id="rId95" Type="http://schemas.openxmlformats.org/officeDocument/2006/relationships/notesMaster" Target="notesMasters/notesMaster1.xml" /><Relationship Id="rId19" Type="http://schemas.openxmlformats.org/officeDocument/2006/relationships/slide" Target="slides/slide1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77" Type="http://schemas.openxmlformats.org/officeDocument/2006/relationships/slide" Target="slides/slide76.xml" /><Relationship Id="rId100" Type="http://schemas.openxmlformats.org/officeDocument/2006/relationships/theme" Target="theme/theme1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80" Type="http://schemas.openxmlformats.org/officeDocument/2006/relationships/slide" Target="slides/slide79.xml" /><Relationship Id="rId85" Type="http://schemas.openxmlformats.org/officeDocument/2006/relationships/slide" Target="slides/slide84.xml" /><Relationship Id="rId93" Type="http://schemas.openxmlformats.org/officeDocument/2006/relationships/slide" Target="slides/slide92.xml" /><Relationship Id="rId98" Type="http://schemas.openxmlformats.org/officeDocument/2006/relationships/presProps" Target="presProps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slide" Target="slides/slide74.xml" /><Relationship Id="rId83" Type="http://schemas.openxmlformats.org/officeDocument/2006/relationships/slide" Target="slides/slide82.xml" /><Relationship Id="rId88" Type="http://schemas.openxmlformats.org/officeDocument/2006/relationships/slide" Target="slides/slide87.xml" /><Relationship Id="rId91" Type="http://schemas.openxmlformats.org/officeDocument/2006/relationships/slide" Target="slides/slide90.xml" /><Relationship Id="rId96" Type="http://schemas.openxmlformats.org/officeDocument/2006/relationships/handoutMaster" Target="handoutMasters/handout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slide" Target="slides/slide77.xml" /><Relationship Id="rId81" Type="http://schemas.openxmlformats.org/officeDocument/2006/relationships/slide" Target="slides/slide80.xml" /><Relationship Id="rId86" Type="http://schemas.openxmlformats.org/officeDocument/2006/relationships/slide" Target="slides/slide85.xml" /><Relationship Id="rId94" Type="http://schemas.openxmlformats.org/officeDocument/2006/relationships/slide" Target="slides/slide93.xml" /><Relationship Id="rId99" Type="http://schemas.openxmlformats.org/officeDocument/2006/relationships/viewProps" Target="viewProps.xml" /><Relationship Id="rId10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9" Type="http://schemas.openxmlformats.org/officeDocument/2006/relationships/slide" Target="slides/slide38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20A92B-5608-4CC6-9F4E-76043BCD9031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9A1227-D8EB-44D8-A83C-AAAE17D7AFC5}">
      <dgm:prSet phldrT="[Text]"/>
      <dgm:spPr/>
      <dgm:t>
        <a:bodyPr/>
        <a:lstStyle/>
        <a:p>
          <a:r>
            <a:rPr lang="en-US" b="1" dirty="0"/>
            <a:t>You</a:t>
          </a:r>
        </a:p>
      </dgm:t>
    </dgm:pt>
    <dgm:pt modelId="{4CDFFD62-9D4A-4A27-969D-D1D10A568496}" type="parTrans" cxnId="{49037ABD-3DAA-4A5A-95CD-0811F30CF9F4}">
      <dgm:prSet/>
      <dgm:spPr/>
      <dgm:t>
        <a:bodyPr/>
        <a:lstStyle/>
        <a:p>
          <a:endParaRPr lang="en-US"/>
        </a:p>
      </dgm:t>
    </dgm:pt>
    <dgm:pt modelId="{A09254A6-C286-4FEC-8D13-238F871F2694}" type="sibTrans" cxnId="{49037ABD-3DAA-4A5A-95CD-0811F30CF9F4}">
      <dgm:prSet/>
      <dgm:spPr/>
      <dgm:t>
        <a:bodyPr/>
        <a:lstStyle/>
        <a:p>
          <a:endParaRPr lang="en-US"/>
        </a:p>
      </dgm:t>
    </dgm:pt>
    <dgm:pt modelId="{287B0E48-AFCF-4981-82D5-E923C7A6EC00}">
      <dgm:prSet phldrT="[Text]" custT="1"/>
      <dgm:spPr/>
      <dgm:t>
        <a:bodyPr/>
        <a:lstStyle/>
        <a:p>
          <a:r>
            <a:rPr lang="en-US" sz="2400" dirty="0">
              <a:latin typeface="Arial Black" panose="020B0A04020102020204" pitchFamily="34" charset="0"/>
            </a:rPr>
            <a:t>SAO</a:t>
          </a:r>
        </a:p>
      </dgm:t>
    </dgm:pt>
    <dgm:pt modelId="{A029222B-65F0-4A3C-9588-A4E95324EEC9}" type="parTrans" cxnId="{3BCD7DB1-FA1D-470B-8192-C899629CCFE3}">
      <dgm:prSet/>
      <dgm:spPr/>
      <dgm:t>
        <a:bodyPr/>
        <a:lstStyle/>
        <a:p>
          <a:endParaRPr lang="en-US"/>
        </a:p>
      </dgm:t>
    </dgm:pt>
    <dgm:pt modelId="{5238A741-114D-4134-B60B-45379B9516B7}" type="sibTrans" cxnId="{3BCD7DB1-FA1D-470B-8192-C899629CCFE3}">
      <dgm:prSet/>
      <dgm:spPr/>
      <dgm:t>
        <a:bodyPr/>
        <a:lstStyle/>
        <a:p>
          <a:endParaRPr lang="en-US"/>
        </a:p>
      </dgm:t>
    </dgm:pt>
    <dgm:pt modelId="{12EBEC9D-E818-4FBC-8BFD-6127FAC6FF0E}">
      <dgm:prSet phldrT="[Text]"/>
      <dgm:spPr/>
      <dgm:t>
        <a:bodyPr/>
        <a:lstStyle/>
        <a:p>
          <a:r>
            <a:rPr lang="en-US" b="1" dirty="0"/>
            <a:t>A</a:t>
          </a:r>
        </a:p>
      </dgm:t>
    </dgm:pt>
    <dgm:pt modelId="{5454C6FF-5168-44E1-AE33-672E4FC07D96}" type="parTrans" cxnId="{774CB0A2-DC7D-48FD-ADDA-94F0AA0DB25F}">
      <dgm:prSet/>
      <dgm:spPr/>
      <dgm:t>
        <a:bodyPr/>
        <a:lstStyle/>
        <a:p>
          <a:endParaRPr lang="en-US"/>
        </a:p>
      </dgm:t>
    </dgm:pt>
    <dgm:pt modelId="{0F5E8F2A-1169-46B2-BCB6-9C72EF8A5051}" type="sibTrans" cxnId="{774CB0A2-DC7D-48FD-ADDA-94F0AA0DB25F}">
      <dgm:prSet/>
      <dgm:spPr/>
      <dgm:t>
        <a:bodyPr/>
        <a:lstStyle/>
        <a:p>
          <a:endParaRPr lang="en-US"/>
        </a:p>
      </dgm:t>
    </dgm:pt>
    <dgm:pt modelId="{8B9247AE-3444-4049-8B2F-D401B5156A68}">
      <dgm:prSet phldrT="[Text]"/>
      <dgm:spPr/>
      <dgm:t>
        <a:bodyPr/>
        <a:lstStyle/>
        <a:p>
          <a:r>
            <a:rPr lang="en-US" b="1" dirty="0"/>
            <a:t>B</a:t>
          </a:r>
        </a:p>
      </dgm:t>
    </dgm:pt>
    <dgm:pt modelId="{40E6A715-AEA9-4F96-87DB-A5685FAC171A}" type="parTrans" cxnId="{587AD546-CAA8-45F0-80E7-F6FE7A4CB574}">
      <dgm:prSet/>
      <dgm:spPr/>
      <dgm:t>
        <a:bodyPr/>
        <a:lstStyle/>
        <a:p>
          <a:endParaRPr lang="en-US"/>
        </a:p>
      </dgm:t>
    </dgm:pt>
    <dgm:pt modelId="{53F023B0-5900-4221-AB75-04DA0F5117A1}" type="sibTrans" cxnId="{587AD546-CAA8-45F0-80E7-F6FE7A4CB574}">
      <dgm:prSet/>
      <dgm:spPr/>
      <dgm:t>
        <a:bodyPr/>
        <a:lstStyle/>
        <a:p>
          <a:endParaRPr lang="en-US"/>
        </a:p>
      </dgm:t>
    </dgm:pt>
    <dgm:pt modelId="{182F5629-0870-4872-AEBF-5FFA2EDD171C}">
      <dgm:prSet phldrT="[Text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endParaRPr lang="en-US" dirty="0">
            <a:solidFill>
              <a:schemeClr val="tx2">
                <a:lumMod val="75000"/>
                <a:lumOff val="25000"/>
              </a:schemeClr>
            </a:solidFill>
            <a:latin typeface="Arial Black" panose="020B0A04020102020204" pitchFamily="34" charset="0"/>
          </a:endParaRPr>
        </a:p>
      </dgm:t>
    </dgm:pt>
    <dgm:pt modelId="{2B6B68A5-45A5-4716-BB50-93300BD719C3}" type="parTrans" cxnId="{F6A75B69-3071-4ABF-8F80-7237AF46C5C8}">
      <dgm:prSet/>
      <dgm:spPr/>
      <dgm:t>
        <a:bodyPr/>
        <a:lstStyle/>
        <a:p>
          <a:endParaRPr lang="en-US"/>
        </a:p>
      </dgm:t>
    </dgm:pt>
    <dgm:pt modelId="{70B0EBC2-6111-4788-A3DE-EC3EA14F21C9}" type="sibTrans" cxnId="{F6A75B69-3071-4ABF-8F80-7237AF46C5C8}">
      <dgm:prSet/>
      <dgm:spPr/>
      <dgm:t>
        <a:bodyPr/>
        <a:lstStyle/>
        <a:p>
          <a:endParaRPr lang="en-US"/>
        </a:p>
      </dgm:t>
    </dgm:pt>
    <dgm:pt modelId="{56A0FE3D-6F88-4CC1-AE0E-305A7A1C8BE4}">
      <dgm:prSet phldrT="[Text]"/>
      <dgm:spPr/>
      <dgm:t>
        <a:bodyPr/>
        <a:lstStyle/>
        <a:p>
          <a:r>
            <a:rPr lang="en-US" b="1" dirty="0">
              <a:latin typeface="Arial Black" panose="020B0A04020102020204" pitchFamily="34" charset="0"/>
            </a:rPr>
            <a:t>SGO</a:t>
          </a:r>
        </a:p>
      </dgm:t>
    </dgm:pt>
    <dgm:pt modelId="{6C5C4C27-AFED-41CF-8F87-61C9E17CDC2D}" type="parTrans" cxnId="{4003A725-AADE-4168-B4AC-DEDF2361B876}">
      <dgm:prSet/>
      <dgm:spPr/>
      <dgm:t>
        <a:bodyPr/>
        <a:lstStyle/>
        <a:p>
          <a:endParaRPr lang="en-US"/>
        </a:p>
      </dgm:t>
    </dgm:pt>
    <dgm:pt modelId="{5E8707E5-825B-447F-8F43-D4ABD5B8F3B9}" type="sibTrans" cxnId="{4003A725-AADE-4168-B4AC-DEDF2361B876}">
      <dgm:prSet/>
      <dgm:spPr/>
      <dgm:t>
        <a:bodyPr/>
        <a:lstStyle/>
        <a:p>
          <a:endParaRPr lang="en-US"/>
        </a:p>
      </dgm:t>
    </dgm:pt>
    <dgm:pt modelId="{5F186FA2-9845-4433-8EC2-455CABD375C6}">
      <dgm:prSet/>
      <dgm:spPr/>
      <dgm:t>
        <a:bodyPr/>
        <a:lstStyle/>
        <a:p>
          <a:r>
            <a:rPr lang="en-US" b="1" dirty="0"/>
            <a:t>C</a:t>
          </a:r>
        </a:p>
      </dgm:t>
    </dgm:pt>
    <dgm:pt modelId="{DE66B553-2204-4542-8E1E-9AC7B31EE3AC}" type="parTrans" cxnId="{D2793A25-3EE2-44BD-B06F-352D0B72006D}">
      <dgm:prSet/>
      <dgm:spPr/>
      <dgm:t>
        <a:bodyPr/>
        <a:lstStyle/>
        <a:p>
          <a:endParaRPr lang="en-US"/>
        </a:p>
      </dgm:t>
    </dgm:pt>
    <dgm:pt modelId="{68788DC0-DDAE-4A2F-B31C-8C377D1DD86C}" type="sibTrans" cxnId="{D2793A25-3EE2-44BD-B06F-352D0B72006D}">
      <dgm:prSet/>
      <dgm:spPr/>
      <dgm:t>
        <a:bodyPr/>
        <a:lstStyle/>
        <a:p>
          <a:endParaRPr lang="en-US"/>
        </a:p>
      </dgm:t>
    </dgm:pt>
    <dgm:pt modelId="{26777CD1-51BF-41DF-B1B9-0E7C867C591C}">
      <dgm:prSet/>
      <dgm:spPr/>
      <dgm:t>
        <a:bodyPr/>
        <a:lstStyle/>
        <a:p>
          <a:r>
            <a:rPr lang="en-US" b="1" dirty="0"/>
            <a:t>D</a:t>
          </a:r>
        </a:p>
      </dgm:t>
    </dgm:pt>
    <dgm:pt modelId="{739A72D8-BA5F-43F4-AA7B-706C9E5496EA}" type="parTrans" cxnId="{F9BAA4CB-566B-43F2-9D92-728AEA9CF9DF}">
      <dgm:prSet/>
      <dgm:spPr/>
      <dgm:t>
        <a:bodyPr/>
        <a:lstStyle/>
        <a:p>
          <a:endParaRPr lang="en-US"/>
        </a:p>
      </dgm:t>
    </dgm:pt>
    <dgm:pt modelId="{A5365790-725D-4E30-99A0-DBDA9C58447D}" type="sibTrans" cxnId="{F9BAA4CB-566B-43F2-9D92-728AEA9CF9DF}">
      <dgm:prSet/>
      <dgm:spPr/>
      <dgm:t>
        <a:bodyPr/>
        <a:lstStyle/>
        <a:p>
          <a:endParaRPr lang="en-US"/>
        </a:p>
      </dgm:t>
    </dgm:pt>
    <dgm:pt modelId="{DDC45991-447B-4859-B637-A3E708A1EB63}" type="pres">
      <dgm:prSet presAssocID="{1720A92B-5608-4CC6-9F4E-76043BCD903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6247FDC-8FEE-42D5-BD44-B42CA10D332C}" type="pres">
      <dgm:prSet presAssocID="{3D9A1227-D8EB-44D8-A83C-AAAE17D7AFC5}" presName="hierRoot1" presStyleCnt="0"/>
      <dgm:spPr/>
    </dgm:pt>
    <dgm:pt modelId="{03457196-5BDF-453F-8795-DF62A5F81871}" type="pres">
      <dgm:prSet presAssocID="{3D9A1227-D8EB-44D8-A83C-AAAE17D7AFC5}" presName="composite" presStyleCnt="0"/>
      <dgm:spPr/>
    </dgm:pt>
    <dgm:pt modelId="{59A4797A-639E-40DA-8589-B88DBA1F784C}" type="pres">
      <dgm:prSet presAssocID="{3D9A1227-D8EB-44D8-A83C-AAAE17D7AFC5}" presName="background" presStyleLbl="node0" presStyleIdx="0" presStyleCnt="1"/>
      <dgm:spPr/>
    </dgm:pt>
    <dgm:pt modelId="{F33DA3BD-7130-4DD3-AFAB-C1E8E90E4DBF}" type="pres">
      <dgm:prSet presAssocID="{3D9A1227-D8EB-44D8-A83C-AAAE17D7AFC5}" presName="text" presStyleLbl="fgAcc0" presStyleIdx="0" presStyleCnt="1">
        <dgm:presLayoutVars>
          <dgm:chPref val="3"/>
        </dgm:presLayoutVars>
      </dgm:prSet>
      <dgm:spPr/>
    </dgm:pt>
    <dgm:pt modelId="{5CE766EE-63D2-421F-BC55-1FAB1B71E163}" type="pres">
      <dgm:prSet presAssocID="{3D9A1227-D8EB-44D8-A83C-AAAE17D7AFC5}" presName="hierChild2" presStyleCnt="0"/>
      <dgm:spPr/>
    </dgm:pt>
    <dgm:pt modelId="{76DDA767-CDB6-4727-BD17-0BF9FFDAD7DE}" type="pres">
      <dgm:prSet presAssocID="{A029222B-65F0-4A3C-9588-A4E95324EEC9}" presName="Name10" presStyleLbl="parChTrans1D2" presStyleIdx="0" presStyleCnt="3"/>
      <dgm:spPr/>
    </dgm:pt>
    <dgm:pt modelId="{0ED7A1FF-DB36-4E9F-8520-12ADC25D09A2}" type="pres">
      <dgm:prSet presAssocID="{287B0E48-AFCF-4981-82D5-E923C7A6EC00}" presName="hierRoot2" presStyleCnt="0"/>
      <dgm:spPr/>
    </dgm:pt>
    <dgm:pt modelId="{9BC37489-A516-461F-9D21-5FFE8965A14B}" type="pres">
      <dgm:prSet presAssocID="{287B0E48-AFCF-4981-82D5-E923C7A6EC00}" presName="composite2" presStyleCnt="0"/>
      <dgm:spPr/>
    </dgm:pt>
    <dgm:pt modelId="{31A3D267-61D8-47C5-9483-1722CD97FF4E}" type="pres">
      <dgm:prSet presAssocID="{287B0E48-AFCF-4981-82D5-E923C7A6EC00}" presName="background2" presStyleLbl="node2" presStyleIdx="0" presStyleCnt="3"/>
      <dgm:spPr/>
    </dgm:pt>
    <dgm:pt modelId="{CB2D39DF-D264-414C-B9C4-CFF58CD29643}" type="pres">
      <dgm:prSet presAssocID="{287B0E48-AFCF-4981-82D5-E923C7A6EC00}" presName="text2" presStyleLbl="fgAcc2" presStyleIdx="0" presStyleCnt="3" custScaleX="116685" custScaleY="117977" custLinFactNeighborY="-5382">
        <dgm:presLayoutVars>
          <dgm:chPref val="3"/>
        </dgm:presLayoutVars>
      </dgm:prSet>
      <dgm:spPr/>
    </dgm:pt>
    <dgm:pt modelId="{EE2729A6-1F94-458B-BE2C-1B246A4B79A3}" type="pres">
      <dgm:prSet presAssocID="{287B0E48-AFCF-4981-82D5-E923C7A6EC00}" presName="hierChild3" presStyleCnt="0"/>
      <dgm:spPr/>
    </dgm:pt>
    <dgm:pt modelId="{F1129E18-4F73-430F-933F-1EC12FBB9E64}" type="pres">
      <dgm:prSet presAssocID="{5454C6FF-5168-44E1-AE33-672E4FC07D96}" presName="Name17" presStyleLbl="parChTrans1D3" presStyleIdx="0" presStyleCnt="4"/>
      <dgm:spPr/>
    </dgm:pt>
    <dgm:pt modelId="{096F6529-0D73-4627-A596-211D244800AB}" type="pres">
      <dgm:prSet presAssocID="{12EBEC9D-E818-4FBC-8BFD-6127FAC6FF0E}" presName="hierRoot3" presStyleCnt="0"/>
      <dgm:spPr/>
    </dgm:pt>
    <dgm:pt modelId="{B5D3B283-0D06-4C5B-8CCD-38B63A61DFD7}" type="pres">
      <dgm:prSet presAssocID="{12EBEC9D-E818-4FBC-8BFD-6127FAC6FF0E}" presName="composite3" presStyleCnt="0"/>
      <dgm:spPr/>
    </dgm:pt>
    <dgm:pt modelId="{41B50091-008C-4D28-BCFA-BC10F1785DA6}" type="pres">
      <dgm:prSet presAssocID="{12EBEC9D-E818-4FBC-8BFD-6127FAC6FF0E}" presName="background3" presStyleLbl="node3" presStyleIdx="0" presStyleCnt="4"/>
      <dgm:spPr/>
    </dgm:pt>
    <dgm:pt modelId="{C971AB41-7E8C-4EED-AC0D-26F72DDF6640}" type="pres">
      <dgm:prSet presAssocID="{12EBEC9D-E818-4FBC-8BFD-6127FAC6FF0E}" presName="text3" presStyleLbl="fgAcc3" presStyleIdx="0" presStyleCnt="4">
        <dgm:presLayoutVars>
          <dgm:chPref val="3"/>
        </dgm:presLayoutVars>
      </dgm:prSet>
      <dgm:spPr/>
    </dgm:pt>
    <dgm:pt modelId="{93FAAB85-C471-4754-850E-1A28C6A11983}" type="pres">
      <dgm:prSet presAssocID="{12EBEC9D-E818-4FBC-8BFD-6127FAC6FF0E}" presName="hierChild4" presStyleCnt="0"/>
      <dgm:spPr/>
    </dgm:pt>
    <dgm:pt modelId="{D7EC8015-B555-4DC8-9A92-AC58E26F3B36}" type="pres">
      <dgm:prSet presAssocID="{40E6A715-AEA9-4F96-87DB-A5685FAC171A}" presName="Name17" presStyleLbl="parChTrans1D3" presStyleIdx="1" presStyleCnt="4"/>
      <dgm:spPr/>
    </dgm:pt>
    <dgm:pt modelId="{6C6FB2F2-20BC-40D0-96CD-7E6211CB8F79}" type="pres">
      <dgm:prSet presAssocID="{8B9247AE-3444-4049-8B2F-D401B5156A68}" presName="hierRoot3" presStyleCnt="0"/>
      <dgm:spPr/>
    </dgm:pt>
    <dgm:pt modelId="{066AEEEA-8581-413A-93D8-667E31F5057D}" type="pres">
      <dgm:prSet presAssocID="{8B9247AE-3444-4049-8B2F-D401B5156A68}" presName="composite3" presStyleCnt="0"/>
      <dgm:spPr/>
    </dgm:pt>
    <dgm:pt modelId="{2ACD9EBD-7411-4648-8719-98FD688DA1C1}" type="pres">
      <dgm:prSet presAssocID="{8B9247AE-3444-4049-8B2F-D401B5156A68}" presName="background3" presStyleLbl="node3" presStyleIdx="1" presStyleCnt="4"/>
      <dgm:spPr/>
    </dgm:pt>
    <dgm:pt modelId="{ABB1F216-F419-4744-95AC-EAD99AFCC3C8}" type="pres">
      <dgm:prSet presAssocID="{8B9247AE-3444-4049-8B2F-D401B5156A68}" presName="text3" presStyleLbl="fgAcc3" presStyleIdx="1" presStyleCnt="4">
        <dgm:presLayoutVars>
          <dgm:chPref val="3"/>
        </dgm:presLayoutVars>
      </dgm:prSet>
      <dgm:spPr/>
    </dgm:pt>
    <dgm:pt modelId="{3F6C16CB-362F-4ACB-8907-013F8613A2DD}" type="pres">
      <dgm:prSet presAssocID="{8B9247AE-3444-4049-8B2F-D401B5156A68}" presName="hierChild4" presStyleCnt="0"/>
      <dgm:spPr/>
    </dgm:pt>
    <dgm:pt modelId="{8BC23A6D-452F-4327-9E4E-FEF2AACF5E29}" type="pres">
      <dgm:prSet presAssocID="{2B6B68A5-45A5-4716-BB50-93300BD719C3}" presName="Name10" presStyleLbl="parChTrans1D2" presStyleIdx="1" presStyleCnt="3"/>
      <dgm:spPr/>
    </dgm:pt>
    <dgm:pt modelId="{FCE72511-9A6A-4395-8B64-F02817AECD2D}" type="pres">
      <dgm:prSet presAssocID="{182F5629-0870-4872-AEBF-5FFA2EDD171C}" presName="hierRoot2" presStyleCnt="0"/>
      <dgm:spPr/>
    </dgm:pt>
    <dgm:pt modelId="{1CBE28AC-9EA1-4105-BBCA-982F61F64F03}" type="pres">
      <dgm:prSet presAssocID="{182F5629-0870-4872-AEBF-5FFA2EDD171C}" presName="composite2" presStyleCnt="0"/>
      <dgm:spPr/>
    </dgm:pt>
    <dgm:pt modelId="{809C3400-F46D-4B24-AE17-CBF5FE2874A8}" type="pres">
      <dgm:prSet presAssocID="{182F5629-0870-4872-AEBF-5FFA2EDD171C}" presName="background2" presStyleLbl="node2" presStyleIdx="1" presStyleCnt="3"/>
      <dgm:spPr>
        <a:solidFill>
          <a:schemeClr val="accent2">
            <a:lumMod val="50000"/>
          </a:schemeClr>
        </a:solidFill>
      </dgm:spPr>
    </dgm:pt>
    <dgm:pt modelId="{16F7DEAB-E313-4C74-9930-CDD7212F490F}" type="pres">
      <dgm:prSet presAssocID="{182F5629-0870-4872-AEBF-5FFA2EDD171C}" presName="text2" presStyleLbl="fgAcc2" presStyleIdx="1" presStyleCnt="3">
        <dgm:presLayoutVars>
          <dgm:chPref val="3"/>
        </dgm:presLayoutVars>
      </dgm:prSet>
      <dgm:spPr/>
    </dgm:pt>
    <dgm:pt modelId="{5FFC36C8-E6B1-4671-9A58-7409E4C0B911}" type="pres">
      <dgm:prSet presAssocID="{182F5629-0870-4872-AEBF-5FFA2EDD171C}" presName="hierChild3" presStyleCnt="0"/>
      <dgm:spPr/>
    </dgm:pt>
    <dgm:pt modelId="{B5BD6202-E417-4E9D-9212-5823A2C5C26A}" type="pres">
      <dgm:prSet presAssocID="{6C5C4C27-AFED-41CF-8F87-61C9E17CDC2D}" presName="Name10" presStyleLbl="parChTrans1D2" presStyleIdx="2" presStyleCnt="3"/>
      <dgm:spPr/>
    </dgm:pt>
    <dgm:pt modelId="{06CC2F76-7F7D-43B8-BCDB-5C0E1E00971B}" type="pres">
      <dgm:prSet presAssocID="{56A0FE3D-6F88-4CC1-AE0E-305A7A1C8BE4}" presName="hierRoot2" presStyleCnt="0"/>
      <dgm:spPr/>
    </dgm:pt>
    <dgm:pt modelId="{F606472D-29FD-4D1F-B1E3-1C3155EEFE21}" type="pres">
      <dgm:prSet presAssocID="{56A0FE3D-6F88-4CC1-AE0E-305A7A1C8BE4}" presName="composite2" presStyleCnt="0"/>
      <dgm:spPr/>
    </dgm:pt>
    <dgm:pt modelId="{AAF58644-8AA6-412A-89CD-C5F3B11992A4}" type="pres">
      <dgm:prSet presAssocID="{56A0FE3D-6F88-4CC1-AE0E-305A7A1C8BE4}" presName="background2" presStyleLbl="node2" presStyleIdx="2" presStyleCnt="3"/>
      <dgm:spPr/>
    </dgm:pt>
    <dgm:pt modelId="{0BE89BDD-F324-4554-94BC-984C59D6C118}" type="pres">
      <dgm:prSet presAssocID="{56A0FE3D-6F88-4CC1-AE0E-305A7A1C8BE4}" presName="text2" presStyleLbl="fgAcc2" presStyleIdx="2" presStyleCnt="3">
        <dgm:presLayoutVars>
          <dgm:chPref val="3"/>
        </dgm:presLayoutVars>
      </dgm:prSet>
      <dgm:spPr/>
    </dgm:pt>
    <dgm:pt modelId="{E40BACFA-356A-4DAF-B692-D5DA15B36A11}" type="pres">
      <dgm:prSet presAssocID="{56A0FE3D-6F88-4CC1-AE0E-305A7A1C8BE4}" presName="hierChild3" presStyleCnt="0"/>
      <dgm:spPr/>
    </dgm:pt>
    <dgm:pt modelId="{D392DB40-33DA-4258-BE5C-1037C59EBB67}" type="pres">
      <dgm:prSet presAssocID="{DE66B553-2204-4542-8E1E-9AC7B31EE3AC}" presName="Name17" presStyleLbl="parChTrans1D3" presStyleIdx="2" presStyleCnt="4"/>
      <dgm:spPr/>
    </dgm:pt>
    <dgm:pt modelId="{C6F9810A-D4FD-4711-8724-9B1DB06CA5C8}" type="pres">
      <dgm:prSet presAssocID="{5F186FA2-9845-4433-8EC2-455CABD375C6}" presName="hierRoot3" presStyleCnt="0"/>
      <dgm:spPr/>
    </dgm:pt>
    <dgm:pt modelId="{DD1604F3-8E90-4387-8392-3F00A5E982AF}" type="pres">
      <dgm:prSet presAssocID="{5F186FA2-9845-4433-8EC2-455CABD375C6}" presName="composite3" presStyleCnt="0"/>
      <dgm:spPr/>
    </dgm:pt>
    <dgm:pt modelId="{1EEC4845-814C-46EE-B944-7AC068F637A1}" type="pres">
      <dgm:prSet presAssocID="{5F186FA2-9845-4433-8EC2-455CABD375C6}" presName="background3" presStyleLbl="node3" presStyleIdx="2" presStyleCnt="4"/>
      <dgm:spPr/>
    </dgm:pt>
    <dgm:pt modelId="{40167F54-214F-40C8-8223-EEECCEA4DFF1}" type="pres">
      <dgm:prSet presAssocID="{5F186FA2-9845-4433-8EC2-455CABD375C6}" presName="text3" presStyleLbl="fgAcc3" presStyleIdx="2" presStyleCnt="4">
        <dgm:presLayoutVars>
          <dgm:chPref val="3"/>
        </dgm:presLayoutVars>
      </dgm:prSet>
      <dgm:spPr/>
    </dgm:pt>
    <dgm:pt modelId="{94798C55-0C05-4574-B31C-5C6BC9126E14}" type="pres">
      <dgm:prSet presAssocID="{5F186FA2-9845-4433-8EC2-455CABD375C6}" presName="hierChild4" presStyleCnt="0"/>
      <dgm:spPr/>
    </dgm:pt>
    <dgm:pt modelId="{3F6A341D-BB4C-438D-8B36-C5E6E17039E4}" type="pres">
      <dgm:prSet presAssocID="{739A72D8-BA5F-43F4-AA7B-706C9E5496EA}" presName="Name17" presStyleLbl="parChTrans1D3" presStyleIdx="3" presStyleCnt="4"/>
      <dgm:spPr/>
    </dgm:pt>
    <dgm:pt modelId="{8C548D1D-A14E-4015-ABE2-2A9F2943CDDD}" type="pres">
      <dgm:prSet presAssocID="{26777CD1-51BF-41DF-B1B9-0E7C867C591C}" presName="hierRoot3" presStyleCnt="0"/>
      <dgm:spPr/>
    </dgm:pt>
    <dgm:pt modelId="{3377861A-C819-4323-9FBB-6CFDEC796ECA}" type="pres">
      <dgm:prSet presAssocID="{26777CD1-51BF-41DF-B1B9-0E7C867C591C}" presName="composite3" presStyleCnt="0"/>
      <dgm:spPr/>
    </dgm:pt>
    <dgm:pt modelId="{161160FE-1947-4B67-950D-3825D350BE7D}" type="pres">
      <dgm:prSet presAssocID="{26777CD1-51BF-41DF-B1B9-0E7C867C591C}" presName="background3" presStyleLbl="node3" presStyleIdx="3" presStyleCnt="4"/>
      <dgm:spPr/>
    </dgm:pt>
    <dgm:pt modelId="{CD272E04-4187-4FE0-B14A-FB9A59099873}" type="pres">
      <dgm:prSet presAssocID="{26777CD1-51BF-41DF-B1B9-0E7C867C591C}" presName="text3" presStyleLbl="fgAcc3" presStyleIdx="3" presStyleCnt="4">
        <dgm:presLayoutVars>
          <dgm:chPref val="3"/>
        </dgm:presLayoutVars>
      </dgm:prSet>
      <dgm:spPr/>
    </dgm:pt>
    <dgm:pt modelId="{B83CB15D-C5C0-4C1A-9920-E66147225F25}" type="pres">
      <dgm:prSet presAssocID="{26777CD1-51BF-41DF-B1B9-0E7C867C591C}" presName="hierChild4" presStyleCnt="0"/>
      <dgm:spPr/>
    </dgm:pt>
  </dgm:ptLst>
  <dgm:cxnLst>
    <dgm:cxn modelId="{33360116-205A-4A81-A0D7-DA7B056DB400}" type="presOf" srcId="{A029222B-65F0-4A3C-9588-A4E95324EEC9}" destId="{76DDA767-CDB6-4727-BD17-0BF9FFDAD7DE}" srcOrd="0" destOrd="0" presId="urn:microsoft.com/office/officeart/2005/8/layout/hierarchy1"/>
    <dgm:cxn modelId="{2585EF17-620E-4519-9450-3A1989BF2EB1}" type="presOf" srcId="{5454C6FF-5168-44E1-AE33-672E4FC07D96}" destId="{F1129E18-4F73-430F-933F-1EC12FBB9E64}" srcOrd="0" destOrd="0" presId="urn:microsoft.com/office/officeart/2005/8/layout/hierarchy1"/>
    <dgm:cxn modelId="{D2793A25-3EE2-44BD-B06F-352D0B72006D}" srcId="{56A0FE3D-6F88-4CC1-AE0E-305A7A1C8BE4}" destId="{5F186FA2-9845-4433-8EC2-455CABD375C6}" srcOrd="0" destOrd="0" parTransId="{DE66B553-2204-4542-8E1E-9AC7B31EE3AC}" sibTransId="{68788DC0-DDAE-4A2F-B31C-8C377D1DD86C}"/>
    <dgm:cxn modelId="{4003A725-AADE-4168-B4AC-DEDF2361B876}" srcId="{3D9A1227-D8EB-44D8-A83C-AAAE17D7AFC5}" destId="{56A0FE3D-6F88-4CC1-AE0E-305A7A1C8BE4}" srcOrd="2" destOrd="0" parTransId="{6C5C4C27-AFED-41CF-8F87-61C9E17CDC2D}" sibTransId="{5E8707E5-825B-447F-8F43-D4ABD5B8F3B9}"/>
    <dgm:cxn modelId="{6ECB1A28-7B5D-49AC-8F4B-DBFEFCEEB33A}" type="presOf" srcId="{182F5629-0870-4872-AEBF-5FFA2EDD171C}" destId="{16F7DEAB-E313-4C74-9930-CDD7212F490F}" srcOrd="0" destOrd="0" presId="urn:microsoft.com/office/officeart/2005/8/layout/hierarchy1"/>
    <dgm:cxn modelId="{5E70262C-D2AD-49CF-9E1B-EAA1CBBE5CC7}" type="presOf" srcId="{56A0FE3D-6F88-4CC1-AE0E-305A7A1C8BE4}" destId="{0BE89BDD-F324-4554-94BC-984C59D6C118}" srcOrd="0" destOrd="0" presId="urn:microsoft.com/office/officeart/2005/8/layout/hierarchy1"/>
    <dgm:cxn modelId="{19C55A37-E3FF-4DA9-BC7C-450A49F60E73}" type="presOf" srcId="{1720A92B-5608-4CC6-9F4E-76043BCD9031}" destId="{DDC45991-447B-4859-B637-A3E708A1EB63}" srcOrd="0" destOrd="0" presId="urn:microsoft.com/office/officeart/2005/8/layout/hierarchy1"/>
    <dgm:cxn modelId="{A1AF6B5F-9231-4399-BA95-940029EBC23F}" type="presOf" srcId="{26777CD1-51BF-41DF-B1B9-0E7C867C591C}" destId="{CD272E04-4187-4FE0-B14A-FB9A59099873}" srcOrd="0" destOrd="0" presId="urn:microsoft.com/office/officeart/2005/8/layout/hierarchy1"/>
    <dgm:cxn modelId="{AA080662-0525-4B5C-A106-0C4FA9233D91}" type="presOf" srcId="{5F186FA2-9845-4433-8EC2-455CABD375C6}" destId="{40167F54-214F-40C8-8223-EEECCEA4DFF1}" srcOrd="0" destOrd="0" presId="urn:microsoft.com/office/officeart/2005/8/layout/hierarchy1"/>
    <dgm:cxn modelId="{587AD546-CAA8-45F0-80E7-F6FE7A4CB574}" srcId="{287B0E48-AFCF-4981-82D5-E923C7A6EC00}" destId="{8B9247AE-3444-4049-8B2F-D401B5156A68}" srcOrd="1" destOrd="0" parTransId="{40E6A715-AEA9-4F96-87DB-A5685FAC171A}" sibTransId="{53F023B0-5900-4221-AB75-04DA0F5117A1}"/>
    <dgm:cxn modelId="{F6A75B69-3071-4ABF-8F80-7237AF46C5C8}" srcId="{3D9A1227-D8EB-44D8-A83C-AAAE17D7AFC5}" destId="{182F5629-0870-4872-AEBF-5FFA2EDD171C}" srcOrd="1" destOrd="0" parTransId="{2B6B68A5-45A5-4716-BB50-93300BD719C3}" sibTransId="{70B0EBC2-6111-4788-A3DE-EC3EA14F21C9}"/>
    <dgm:cxn modelId="{17C67757-1969-4FB2-8965-155CA4D4668F}" type="presOf" srcId="{3D9A1227-D8EB-44D8-A83C-AAAE17D7AFC5}" destId="{F33DA3BD-7130-4DD3-AFAB-C1E8E90E4DBF}" srcOrd="0" destOrd="0" presId="urn:microsoft.com/office/officeart/2005/8/layout/hierarchy1"/>
    <dgm:cxn modelId="{C6A70091-1985-4FE9-B0E8-9B51C409D82B}" type="presOf" srcId="{12EBEC9D-E818-4FBC-8BFD-6127FAC6FF0E}" destId="{C971AB41-7E8C-4EED-AC0D-26F72DDF6640}" srcOrd="0" destOrd="0" presId="urn:microsoft.com/office/officeart/2005/8/layout/hierarchy1"/>
    <dgm:cxn modelId="{536C1597-2BB8-482C-A1D4-E04223509D0B}" type="presOf" srcId="{739A72D8-BA5F-43F4-AA7B-706C9E5496EA}" destId="{3F6A341D-BB4C-438D-8B36-C5E6E17039E4}" srcOrd="0" destOrd="0" presId="urn:microsoft.com/office/officeart/2005/8/layout/hierarchy1"/>
    <dgm:cxn modelId="{774CB0A2-DC7D-48FD-ADDA-94F0AA0DB25F}" srcId="{287B0E48-AFCF-4981-82D5-E923C7A6EC00}" destId="{12EBEC9D-E818-4FBC-8BFD-6127FAC6FF0E}" srcOrd="0" destOrd="0" parTransId="{5454C6FF-5168-44E1-AE33-672E4FC07D96}" sibTransId="{0F5E8F2A-1169-46B2-BCB6-9C72EF8A5051}"/>
    <dgm:cxn modelId="{384CEFA5-F390-4B9F-AC57-C000B2D352BD}" type="presOf" srcId="{287B0E48-AFCF-4981-82D5-E923C7A6EC00}" destId="{CB2D39DF-D264-414C-B9C4-CFF58CD29643}" srcOrd="0" destOrd="0" presId="urn:microsoft.com/office/officeart/2005/8/layout/hierarchy1"/>
    <dgm:cxn modelId="{CDF21DAA-EAF5-481F-937A-70B636DC0BB8}" type="presOf" srcId="{DE66B553-2204-4542-8E1E-9AC7B31EE3AC}" destId="{D392DB40-33DA-4258-BE5C-1037C59EBB67}" srcOrd="0" destOrd="0" presId="urn:microsoft.com/office/officeart/2005/8/layout/hierarchy1"/>
    <dgm:cxn modelId="{3BCD7DB1-FA1D-470B-8192-C899629CCFE3}" srcId="{3D9A1227-D8EB-44D8-A83C-AAAE17D7AFC5}" destId="{287B0E48-AFCF-4981-82D5-E923C7A6EC00}" srcOrd="0" destOrd="0" parTransId="{A029222B-65F0-4A3C-9588-A4E95324EEC9}" sibTransId="{5238A741-114D-4134-B60B-45379B9516B7}"/>
    <dgm:cxn modelId="{7CCF66B3-115D-4E74-9447-51AA5CB1D983}" type="presOf" srcId="{2B6B68A5-45A5-4716-BB50-93300BD719C3}" destId="{8BC23A6D-452F-4327-9E4E-FEF2AACF5E29}" srcOrd="0" destOrd="0" presId="urn:microsoft.com/office/officeart/2005/8/layout/hierarchy1"/>
    <dgm:cxn modelId="{49037ABD-3DAA-4A5A-95CD-0811F30CF9F4}" srcId="{1720A92B-5608-4CC6-9F4E-76043BCD9031}" destId="{3D9A1227-D8EB-44D8-A83C-AAAE17D7AFC5}" srcOrd="0" destOrd="0" parTransId="{4CDFFD62-9D4A-4A27-969D-D1D10A568496}" sibTransId="{A09254A6-C286-4FEC-8D13-238F871F2694}"/>
    <dgm:cxn modelId="{82F16AC0-C20B-43D6-8AC6-489DB2F456BA}" type="presOf" srcId="{8B9247AE-3444-4049-8B2F-D401B5156A68}" destId="{ABB1F216-F419-4744-95AC-EAD99AFCC3C8}" srcOrd="0" destOrd="0" presId="urn:microsoft.com/office/officeart/2005/8/layout/hierarchy1"/>
    <dgm:cxn modelId="{F9BAA4CB-566B-43F2-9D92-728AEA9CF9DF}" srcId="{56A0FE3D-6F88-4CC1-AE0E-305A7A1C8BE4}" destId="{26777CD1-51BF-41DF-B1B9-0E7C867C591C}" srcOrd="1" destOrd="0" parTransId="{739A72D8-BA5F-43F4-AA7B-706C9E5496EA}" sibTransId="{A5365790-725D-4E30-99A0-DBDA9C58447D}"/>
    <dgm:cxn modelId="{7ED089D7-4C5C-4216-8C59-2B5C77C505E9}" type="presOf" srcId="{40E6A715-AEA9-4F96-87DB-A5685FAC171A}" destId="{D7EC8015-B555-4DC8-9A92-AC58E26F3B36}" srcOrd="0" destOrd="0" presId="urn:microsoft.com/office/officeart/2005/8/layout/hierarchy1"/>
    <dgm:cxn modelId="{EB377BDB-7AFE-49A0-B268-70E74E7A4A34}" type="presOf" srcId="{6C5C4C27-AFED-41CF-8F87-61C9E17CDC2D}" destId="{B5BD6202-E417-4E9D-9212-5823A2C5C26A}" srcOrd="0" destOrd="0" presId="urn:microsoft.com/office/officeart/2005/8/layout/hierarchy1"/>
    <dgm:cxn modelId="{B5D98FC2-BDA6-458B-9DBF-20BF674070D3}" type="presParOf" srcId="{DDC45991-447B-4859-B637-A3E708A1EB63}" destId="{C6247FDC-8FEE-42D5-BD44-B42CA10D332C}" srcOrd="0" destOrd="0" presId="urn:microsoft.com/office/officeart/2005/8/layout/hierarchy1"/>
    <dgm:cxn modelId="{656903D7-4C6B-4508-96AE-BDC86AD76DA5}" type="presParOf" srcId="{C6247FDC-8FEE-42D5-BD44-B42CA10D332C}" destId="{03457196-5BDF-453F-8795-DF62A5F81871}" srcOrd="0" destOrd="0" presId="urn:microsoft.com/office/officeart/2005/8/layout/hierarchy1"/>
    <dgm:cxn modelId="{81ED4108-BB11-406B-9325-FEBD8AE5AE3D}" type="presParOf" srcId="{03457196-5BDF-453F-8795-DF62A5F81871}" destId="{59A4797A-639E-40DA-8589-B88DBA1F784C}" srcOrd="0" destOrd="0" presId="urn:microsoft.com/office/officeart/2005/8/layout/hierarchy1"/>
    <dgm:cxn modelId="{2602BAEB-C9CF-40C4-A36E-1252934FA6A7}" type="presParOf" srcId="{03457196-5BDF-453F-8795-DF62A5F81871}" destId="{F33DA3BD-7130-4DD3-AFAB-C1E8E90E4DBF}" srcOrd="1" destOrd="0" presId="urn:microsoft.com/office/officeart/2005/8/layout/hierarchy1"/>
    <dgm:cxn modelId="{348B0B60-224A-4318-B892-199BE0AFB3C8}" type="presParOf" srcId="{C6247FDC-8FEE-42D5-BD44-B42CA10D332C}" destId="{5CE766EE-63D2-421F-BC55-1FAB1B71E163}" srcOrd="1" destOrd="0" presId="urn:microsoft.com/office/officeart/2005/8/layout/hierarchy1"/>
    <dgm:cxn modelId="{BBE5D1C3-8E3E-4DE4-AB74-25327B22EDCB}" type="presParOf" srcId="{5CE766EE-63D2-421F-BC55-1FAB1B71E163}" destId="{76DDA767-CDB6-4727-BD17-0BF9FFDAD7DE}" srcOrd="0" destOrd="0" presId="urn:microsoft.com/office/officeart/2005/8/layout/hierarchy1"/>
    <dgm:cxn modelId="{908CAEE5-FF29-4917-BA81-29AFA670E914}" type="presParOf" srcId="{5CE766EE-63D2-421F-BC55-1FAB1B71E163}" destId="{0ED7A1FF-DB36-4E9F-8520-12ADC25D09A2}" srcOrd="1" destOrd="0" presId="urn:microsoft.com/office/officeart/2005/8/layout/hierarchy1"/>
    <dgm:cxn modelId="{BA0E1D30-C68C-42D6-A417-94F6B9D30D7D}" type="presParOf" srcId="{0ED7A1FF-DB36-4E9F-8520-12ADC25D09A2}" destId="{9BC37489-A516-461F-9D21-5FFE8965A14B}" srcOrd="0" destOrd="0" presId="urn:microsoft.com/office/officeart/2005/8/layout/hierarchy1"/>
    <dgm:cxn modelId="{333078F7-4210-4592-B3AE-3E3ECE6F3CEB}" type="presParOf" srcId="{9BC37489-A516-461F-9D21-5FFE8965A14B}" destId="{31A3D267-61D8-47C5-9483-1722CD97FF4E}" srcOrd="0" destOrd="0" presId="urn:microsoft.com/office/officeart/2005/8/layout/hierarchy1"/>
    <dgm:cxn modelId="{6F86EE3C-FAAF-4398-9174-E7692C3F95CA}" type="presParOf" srcId="{9BC37489-A516-461F-9D21-5FFE8965A14B}" destId="{CB2D39DF-D264-414C-B9C4-CFF58CD29643}" srcOrd="1" destOrd="0" presId="urn:microsoft.com/office/officeart/2005/8/layout/hierarchy1"/>
    <dgm:cxn modelId="{8D4B4F6E-41D2-4DD7-A6A5-AC0EFB5A117E}" type="presParOf" srcId="{0ED7A1FF-DB36-4E9F-8520-12ADC25D09A2}" destId="{EE2729A6-1F94-458B-BE2C-1B246A4B79A3}" srcOrd="1" destOrd="0" presId="urn:microsoft.com/office/officeart/2005/8/layout/hierarchy1"/>
    <dgm:cxn modelId="{51B4870C-2614-4235-A130-2AEBBAECC1E3}" type="presParOf" srcId="{EE2729A6-1F94-458B-BE2C-1B246A4B79A3}" destId="{F1129E18-4F73-430F-933F-1EC12FBB9E64}" srcOrd="0" destOrd="0" presId="urn:microsoft.com/office/officeart/2005/8/layout/hierarchy1"/>
    <dgm:cxn modelId="{ED486889-E011-47FE-9AFD-B11EBFD3483F}" type="presParOf" srcId="{EE2729A6-1F94-458B-BE2C-1B246A4B79A3}" destId="{096F6529-0D73-4627-A596-211D244800AB}" srcOrd="1" destOrd="0" presId="urn:microsoft.com/office/officeart/2005/8/layout/hierarchy1"/>
    <dgm:cxn modelId="{1EE0FD6B-C844-4664-BCBB-103A87334B49}" type="presParOf" srcId="{096F6529-0D73-4627-A596-211D244800AB}" destId="{B5D3B283-0D06-4C5B-8CCD-38B63A61DFD7}" srcOrd="0" destOrd="0" presId="urn:microsoft.com/office/officeart/2005/8/layout/hierarchy1"/>
    <dgm:cxn modelId="{67260161-FE12-42F6-B553-C933BB05BD6D}" type="presParOf" srcId="{B5D3B283-0D06-4C5B-8CCD-38B63A61DFD7}" destId="{41B50091-008C-4D28-BCFA-BC10F1785DA6}" srcOrd="0" destOrd="0" presId="urn:microsoft.com/office/officeart/2005/8/layout/hierarchy1"/>
    <dgm:cxn modelId="{D1F1DB56-9A8D-4AF5-B860-3637FBA18D1A}" type="presParOf" srcId="{B5D3B283-0D06-4C5B-8CCD-38B63A61DFD7}" destId="{C971AB41-7E8C-4EED-AC0D-26F72DDF6640}" srcOrd="1" destOrd="0" presId="urn:microsoft.com/office/officeart/2005/8/layout/hierarchy1"/>
    <dgm:cxn modelId="{1DA03279-DB0E-4E99-B236-C9F8647BD491}" type="presParOf" srcId="{096F6529-0D73-4627-A596-211D244800AB}" destId="{93FAAB85-C471-4754-850E-1A28C6A11983}" srcOrd="1" destOrd="0" presId="urn:microsoft.com/office/officeart/2005/8/layout/hierarchy1"/>
    <dgm:cxn modelId="{BD75A3BC-AB10-4852-88DE-D2F5988D2D07}" type="presParOf" srcId="{EE2729A6-1F94-458B-BE2C-1B246A4B79A3}" destId="{D7EC8015-B555-4DC8-9A92-AC58E26F3B36}" srcOrd="2" destOrd="0" presId="urn:microsoft.com/office/officeart/2005/8/layout/hierarchy1"/>
    <dgm:cxn modelId="{136CEA82-BAB4-40FB-91E7-00FC2EDFDB67}" type="presParOf" srcId="{EE2729A6-1F94-458B-BE2C-1B246A4B79A3}" destId="{6C6FB2F2-20BC-40D0-96CD-7E6211CB8F79}" srcOrd="3" destOrd="0" presId="urn:microsoft.com/office/officeart/2005/8/layout/hierarchy1"/>
    <dgm:cxn modelId="{A85A7AC1-3449-47C6-A6B6-78827CF71677}" type="presParOf" srcId="{6C6FB2F2-20BC-40D0-96CD-7E6211CB8F79}" destId="{066AEEEA-8581-413A-93D8-667E31F5057D}" srcOrd="0" destOrd="0" presId="urn:microsoft.com/office/officeart/2005/8/layout/hierarchy1"/>
    <dgm:cxn modelId="{16D29F8E-EE57-44C3-AB4C-937B659567B6}" type="presParOf" srcId="{066AEEEA-8581-413A-93D8-667E31F5057D}" destId="{2ACD9EBD-7411-4648-8719-98FD688DA1C1}" srcOrd="0" destOrd="0" presId="urn:microsoft.com/office/officeart/2005/8/layout/hierarchy1"/>
    <dgm:cxn modelId="{D1B79EDE-4069-4330-8EDD-1A4F3F04E7CC}" type="presParOf" srcId="{066AEEEA-8581-413A-93D8-667E31F5057D}" destId="{ABB1F216-F419-4744-95AC-EAD99AFCC3C8}" srcOrd="1" destOrd="0" presId="urn:microsoft.com/office/officeart/2005/8/layout/hierarchy1"/>
    <dgm:cxn modelId="{965BA573-4F1C-4EF8-9975-635CD587E748}" type="presParOf" srcId="{6C6FB2F2-20BC-40D0-96CD-7E6211CB8F79}" destId="{3F6C16CB-362F-4ACB-8907-013F8613A2DD}" srcOrd="1" destOrd="0" presId="urn:microsoft.com/office/officeart/2005/8/layout/hierarchy1"/>
    <dgm:cxn modelId="{AA0AD7F9-9DDE-474A-B447-21E45BB90D4B}" type="presParOf" srcId="{5CE766EE-63D2-421F-BC55-1FAB1B71E163}" destId="{8BC23A6D-452F-4327-9E4E-FEF2AACF5E29}" srcOrd="2" destOrd="0" presId="urn:microsoft.com/office/officeart/2005/8/layout/hierarchy1"/>
    <dgm:cxn modelId="{BF126AA2-E526-4A73-9CC1-0FF47D79AAEB}" type="presParOf" srcId="{5CE766EE-63D2-421F-BC55-1FAB1B71E163}" destId="{FCE72511-9A6A-4395-8B64-F02817AECD2D}" srcOrd="3" destOrd="0" presId="urn:microsoft.com/office/officeart/2005/8/layout/hierarchy1"/>
    <dgm:cxn modelId="{D7537F41-2AB2-4FDF-8D5A-64CB77BED9C2}" type="presParOf" srcId="{FCE72511-9A6A-4395-8B64-F02817AECD2D}" destId="{1CBE28AC-9EA1-4105-BBCA-982F61F64F03}" srcOrd="0" destOrd="0" presId="urn:microsoft.com/office/officeart/2005/8/layout/hierarchy1"/>
    <dgm:cxn modelId="{610D059B-F2E8-47A5-85BF-4218910A7CC2}" type="presParOf" srcId="{1CBE28AC-9EA1-4105-BBCA-982F61F64F03}" destId="{809C3400-F46D-4B24-AE17-CBF5FE2874A8}" srcOrd="0" destOrd="0" presId="urn:microsoft.com/office/officeart/2005/8/layout/hierarchy1"/>
    <dgm:cxn modelId="{C78FD9B9-8472-4CAD-8577-E68DF52F6322}" type="presParOf" srcId="{1CBE28AC-9EA1-4105-BBCA-982F61F64F03}" destId="{16F7DEAB-E313-4C74-9930-CDD7212F490F}" srcOrd="1" destOrd="0" presId="urn:microsoft.com/office/officeart/2005/8/layout/hierarchy1"/>
    <dgm:cxn modelId="{FF6C5155-57F1-44B4-8FEA-62471717EED1}" type="presParOf" srcId="{FCE72511-9A6A-4395-8B64-F02817AECD2D}" destId="{5FFC36C8-E6B1-4671-9A58-7409E4C0B911}" srcOrd="1" destOrd="0" presId="urn:microsoft.com/office/officeart/2005/8/layout/hierarchy1"/>
    <dgm:cxn modelId="{1248A23E-8143-4E48-8389-CD409AA577C9}" type="presParOf" srcId="{5CE766EE-63D2-421F-BC55-1FAB1B71E163}" destId="{B5BD6202-E417-4E9D-9212-5823A2C5C26A}" srcOrd="4" destOrd="0" presId="urn:microsoft.com/office/officeart/2005/8/layout/hierarchy1"/>
    <dgm:cxn modelId="{5426920C-4810-4351-8F73-5CEE008E5798}" type="presParOf" srcId="{5CE766EE-63D2-421F-BC55-1FAB1B71E163}" destId="{06CC2F76-7F7D-43B8-BCDB-5C0E1E00971B}" srcOrd="5" destOrd="0" presId="urn:microsoft.com/office/officeart/2005/8/layout/hierarchy1"/>
    <dgm:cxn modelId="{8CAE6613-9EEF-4A80-A35B-59AB9CAC118A}" type="presParOf" srcId="{06CC2F76-7F7D-43B8-BCDB-5C0E1E00971B}" destId="{F606472D-29FD-4D1F-B1E3-1C3155EEFE21}" srcOrd="0" destOrd="0" presId="urn:microsoft.com/office/officeart/2005/8/layout/hierarchy1"/>
    <dgm:cxn modelId="{77D92926-2FA7-45CC-9EAE-89B4F759ED54}" type="presParOf" srcId="{F606472D-29FD-4D1F-B1E3-1C3155EEFE21}" destId="{AAF58644-8AA6-412A-89CD-C5F3B11992A4}" srcOrd="0" destOrd="0" presId="urn:microsoft.com/office/officeart/2005/8/layout/hierarchy1"/>
    <dgm:cxn modelId="{CA330834-2F4A-4517-9893-5EFF6B611A99}" type="presParOf" srcId="{F606472D-29FD-4D1F-B1E3-1C3155EEFE21}" destId="{0BE89BDD-F324-4554-94BC-984C59D6C118}" srcOrd="1" destOrd="0" presId="urn:microsoft.com/office/officeart/2005/8/layout/hierarchy1"/>
    <dgm:cxn modelId="{3E068C5B-CB2D-4C93-8AD9-9E2D94ADC651}" type="presParOf" srcId="{06CC2F76-7F7D-43B8-BCDB-5C0E1E00971B}" destId="{E40BACFA-356A-4DAF-B692-D5DA15B36A11}" srcOrd="1" destOrd="0" presId="urn:microsoft.com/office/officeart/2005/8/layout/hierarchy1"/>
    <dgm:cxn modelId="{8314E326-0E41-47CE-BBD9-5E1733D0F61B}" type="presParOf" srcId="{E40BACFA-356A-4DAF-B692-D5DA15B36A11}" destId="{D392DB40-33DA-4258-BE5C-1037C59EBB67}" srcOrd="0" destOrd="0" presId="urn:microsoft.com/office/officeart/2005/8/layout/hierarchy1"/>
    <dgm:cxn modelId="{485AEDB8-9CC9-40F4-9C27-8164DAE8B61E}" type="presParOf" srcId="{E40BACFA-356A-4DAF-B692-D5DA15B36A11}" destId="{C6F9810A-D4FD-4711-8724-9B1DB06CA5C8}" srcOrd="1" destOrd="0" presId="urn:microsoft.com/office/officeart/2005/8/layout/hierarchy1"/>
    <dgm:cxn modelId="{1B5D3D9A-F121-4D36-8E82-C56629BEA79D}" type="presParOf" srcId="{C6F9810A-D4FD-4711-8724-9B1DB06CA5C8}" destId="{DD1604F3-8E90-4387-8392-3F00A5E982AF}" srcOrd="0" destOrd="0" presId="urn:microsoft.com/office/officeart/2005/8/layout/hierarchy1"/>
    <dgm:cxn modelId="{47B68C58-BE4F-442C-BC47-F7AA2D0F4411}" type="presParOf" srcId="{DD1604F3-8E90-4387-8392-3F00A5E982AF}" destId="{1EEC4845-814C-46EE-B944-7AC068F637A1}" srcOrd="0" destOrd="0" presId="urn:microsoft.com/office/officeart/2005/8/layout/hierarchy1"/>
    <dgm:cxn modelId="{02C8AFDB-D9FE-442D-9975-11B815843239}" type="presParOf" srcId="{DD1604F3-8E90-4387-8392-3F00A5E982AF}" destId="{40167F54-214F-40C8-8223-EEECCEA4DFF1}" srcOrd="1" destOrd="0" presId="urn:microsoft.com/office/officeart/2005/8/layout/hierarchy1"/>
    <dgm:cxn modelId="{4DA3DF85-286D-46B5-A518-B21BD9A3A837}" type="presParOf" srcId="{C6F9810A-D4FD-4711-8724-9B1DB06CA5C8}" destId="{94798C55-0C05-4574-B31C-5C6BC9126E14}" srcOrd="1" destOrd="0" presId="urn:microsoft.com/office/officeart/2005/8/layout/hierarchy1"/>
    <dgm:cxn modelId="{740A47E9-DB45-415B-8180-7B0A873E0D3A}" type="presParOf" srcId="{E40BACFA-356A-4DAF-B692-D5DA15B36A11}" destId="{3F6A341D-BB4C-438D-8B36-C5E6E17039E4}" srcOrd="2" destOrd="0" presId="urn:microsoft.com/office/officeart/2005/8/layout/hierarchy1"/>
    <dgm:cxn modelId="{26CBF464-AE0E-4DFF-9A1A-4CE1F3E1B14B}" type="presParOf" srcId="{E40BACFA-356A-4DAF-B692-D5DA15B36A11}" destId="{8C548D1D-A14E-4015-ABE2-2A9F2943CDDD}" srcOrd="3" destOrd="0" presId="urn:microsoft.com/office/officeart/2005/8/layout/hierarchy1"/>
    <dgm:cxn modelId="{8E2ED683-3D50-4A2A-9813-34F95DBC53B4}" type="presParOf" srcId="{8C548D1D-A14E-4015-ABE2-2A9F2943CDDD}" destId="{3377861A-C819-4323-9FBB-6CFDEC796ECA}" srcOrd="0" destOrd="0" presId="urn:microsoft.com/office/officeart/2005/8/layout/hierarchy1"/>
    <dgm:cxn modelId="{A16EE35E-6218-4D81-9C11-2D48161DD9F5}" type="presParOf" srcId="{3377861A-C819-4323-9FBB-6CFDEC796ECA}" destId="{161160FE-1947-4B67-950D-3825D350BE7D}" srcOrd="0" destOrd="0" presId="urn:microsoft.com/office/officeart/2005/8/layout/hierarchy1"/>
    <dgm:cxn modelId="{EF286E39-847C-4918-94FF-A8671B0A7E7A}" type="presParOf" srcId="{3377861A-C819-4323-9FBB-6CFDEC796ECA}" destId="{CD272E04-4187-4FE0-B14A-FB9A59099873}" srcOrd="1" destOrd="0" presId="urn:microsoft.com/office/officeart/2005/8/layout/hierarchy1"/>
    <dgm:cxn modelId="{ECAB80A0-131B-4345-824A-876DB605FBBF}" type="presParOf" srcId="{8C548D1D-A14E-4015-ABE2-2A9F2943CDDD}" destId="{B83CB15D-C5C0-4C1A-9920-E66147225F2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A341D-BB4C-438D-8B36-C5E6E17039E4}">
      <dsp:nvSpPr>
        <dsp:cNvPr id="0" name=""/>
        <dsp:cNvSpPr/>
      </dsp:nvSpPr>
      <dsp:spPr>
        <a:xfrm>
          <a:off x="3909499" y="1562350"/>
          <a:ext cx="611387" cy="290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284"/>
              </a:lnTo>
              <a:lnTo>
                <a:pt x="611387" y="198284"/>
              </a:lnTo>
              <a:lnTo>
                <a:pt x="611387" y="2909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2DB40-33DA-4258-BE5C-1037C59EBB67}">
      <dsp:nvSpPr>
        <dsp:cNvPr id="0" name=""/>
        <dsp:cNvSpPr/>
      </dsp:nvSpPr>
      <dsp:spPr>
        <a:xfrm>
          <a:off x="3298111" y="1562350"/>
          <a:ext cx="611387" cy="290964"/>
        </a:xfrm>
        <a:custGeom>
          <a:avLst/>
          <a:gdLst/>
          <a:ahLst/>
          <a:cxnLst/>
          <a:rect l="0" t="0" r="0" b="0"/>
          <a:pathLst>
            <a:path>
              <a:moveTo>
                <a:pt x="611387" y="0"/>
              </a:moveTo>
              <a:lnTo>
                <a:pt x="611387" y="198284"/>
              </a:lnTo>
              <a:lnTo>
                <a:pt x="0" y="198284"/>
              </a:lnTo>
              <a:lnTo>
                <a:pt x="0" y="2909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BD6202-E417-4E9D-9212-5823A2C5C26A}">
      <dsp:nvSpPr>
        <dsp:cNvPr id="0" name=""/>
        <dsp:cNvSpPr/>
      </dsp:nvSpPr>
      <dsp:spPr>
        <a:xfrm>
          <a:off x="2603261" y="636098"/>
          <a:ext cx="1306237" cy="290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284"/>
              </a:lnTo>
              <a:lnTo>
                <a:pt x="1306237" y="198284"/>
              </a:lnTo>
              <a:lnTo>
                <a:pt x="1306237" y="2909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C23A6D-452F-4327-9E4E-FEF2AACF5E29}">
      <dsp:nvSpPr>
        <dsp:cNvPr id="0" name=""/>
        <dsp:cNvSpPr/>
      </dsp:nvSpPr>
      <dsp:spPr>
        <a:xfrm>
          <a:off x="2557541" y="636098"/>
          <a:ext cx="91440" cy="2909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8284"/>
              </a:lnTo>
              <a:lnTo>
                <a:pt x="129182" y="198284"/>
              </a:lnTo>
              <a:lnTo>
                <a:pt x="129182" y="2909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C8015-B555-4DC8-9A92-AC58E26F3B36}">
      <dsp:nvSpPr>
        <dsp:cNvPr id="0" name=""/>
        <dsp:cNvSpPr/>
      </dsp:nvSpPr>
      <dsp:spPr>
        <a:xfrm>
          <a:off x="1380487" y="1642364"/>
          <a:ext cx="611387" cy="325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475"/>
              </a:lnTo>
              <a:lnTo>
                <a:pt x="611387" y="232475"/>
              </a:lnTo>
              <a:lnTo>
                <a:pt x="611387" y="3251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129E18-4F73-430F-933F-1EC12FBB9E64}">
      <dsp:nvSpPr>
        <dsp:cNvPr id="0" name=""/>
        <dsp:cNvSpPr/>
      </dsp:nvSpPr>
      <dsp:spPr>
        <a:xfrm>
          <a:off x="769100" y="1642364"/>
          <a:ext cx="611387" cy="325155"/>
        </a:xfrm>
        <a:custGeom>
          <a:avLst/>
          <a:gdLst/>
          <a:ahLst/>
          <a:cxnLst/>
          <a:rect l="0" t="0" r="0" b="0"/>
          <a:pathLst>
            <a:path>
              <a:moveTo>
                <a:pt x="611387" y="0"/>
              </a:moveTo>
              <a:lnTo>
                <a:pt x="611387" y="232475"/>
              </a:lnTo>
              <a:lnTo>
                <a:pt x="0" y="232475"/>
              </a:lnTo>
              <a:lnTo>
                <a:pt x="0" y="3251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DA767-CDB6-4727-BD17-0BF9FFDAD7DE}">
      <dsp:nvSpPr>
        <dsp:cNvPr id="0" name=""/>
        <dsp:cNvSpPr/>
      </dsp:nvSpPr>
      <dsp:spPr>
        <a:xfrm>
          <a:off x="1380487" y="636098"/>
          <a:ext cx="1222774" cy="256773"/>
        </a:xfrm>
        <a:custGeom>
          <a:avLst/>
          <a:gdLst/>
          <a:ahLst/>
          <a:cxnLst/>
          <a:rect l="0" t="0" r="0" b="0"/>
          <a:pathLst>
            <a:path>
              <a:moveTo>
                <a:pt x="1222774" y="0"/>
              </a:moveTo>
              <a:lnTo>
                <a:pt x="1222774" y="164092"/>
              </a:lnTo>
              <a:lnTo>
                <a:pt x="0" y="164092"/>
              </a:lnTo>
              <a:lnTo>
                <a:pt x="0" y="2567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A4797A-639E-40DA-8589-B88DBA1F784C}">
      <dsp:nvSpPr>
        <dsp:cNvPr id="0" name=""/>
        <dsp:cNvSpPr/>
      </dsp:nvSpPr>
      <dsp:spPr>
        <a:xfrm>
          <a:off x="2103036" y="811"/>
          <a:ext cx="1000451" cy="635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3DA3BD-7130-4DD3-AFAB-C1E8E90E4DBF}">
      <dsp:nvSpPr>
        <dsp:cNvPr id="0" name=""/>
        <dsp:cNvSpPr/>
      </dsp:nvSpPr>
      <dsp:spPr>
        <a:xfrm>
          <a:off x="2214197" y="106415"/>
          <a:ext cx="1000451" cy="6352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You</a:t>
          </a:r>
        </a:p>
      </dsp:txBody>
      <dsp:txXfrm>
        <a:off x="2232804" y="125022"/>
        <a:ext cx="963237" cy="598072"/>
      </dsp:txXfrm>
    </dsp:sp>
    <dsp:sp modelId="{31A3D267-61D8-47C5-9483-1722CD97FF4E}">
      <dsp:nvSpPr>
        <dsp:cNvPr id="0" name=""/>
        <dsp:cNvSpPr/>
      </dsp:nvSpPr>
      <dsp:spPr>
        <a:xfrm>
          <a:off x="796798" y="892872"/>
          <a:ext cx="1167377" cy="749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2D39DF-D264-414C-B9C4-CFF58CD29643}">
      <dsp:nvSpPr>
        <dsp:cNvPr id="0" name=""/>
        <dsp:cNvSpPr/>
      </dsp:nvSpPr>
      <dsp:spPr>
        <a:xfrm>
          <a:off x="907960" y="998475"/>
          <a:ext cx="1167377" cy="749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Black" panose="020B0A04020102020204" pitchFamily="34" charset="0"/>
            </a:rPr>
            <a:t>SAO</a:t>
          </a:r>
        </a:p>
      </dsp:txBody>
      <dsp:txXfrm>
        <a:off x="929912" y="1020427"/>
        <a:ext cx="1123473" cy="705588"/>
      </dsp:txXfrm>
    </dsp:sp>
    <dsp:sp modelId="{41B50091-008C-4D28-BCFA-BC10F1785DA6}">
      <dsp:nvSpPr>
        <dsp:cNvPr id="0" name=""/>
        <dsp:cNvSpPr/>
      </dsp:nvSpPr>
      <dsp:spPr>
        <a:xfrm>
          <a:off x="268874" y="1967520"/>
          <a:ext cx="1000451" cy="635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71AB41-7E8C-4EED-AC0D-26F72DDF6640}">
      <dsp:nvSpPr>
        <dsp:cNvPr id="0" name=""/>
        <dsp:cNvSpPr/>
      </dsp:nvSpPr>
      <dsp:spPr>
        <a:xfrm>
          <a:off x="380035" y="2073124"/>
          <a:ext cx="1000451" cy="6352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</a:t>
          </a:r>
        </a:p>
      </dsp:txBody>
      <dsp:txXfrm>
        <a:off x="398642" y="2091731"/>
        <a:ext cx="963237" cy="598072"/>
      </dsp:txXfrm>
    </dsp:sp>
    <dsp:sp modelId="{2ACD9EBD-7411-4648-8719-98FD688DA1C1}">
      <dsp:nvSpPr>
        <dsp:cNvPr id="0" name=""/>
        <dsp:cNvSpPr/>
      </dsp:nvSpPr>
      <dsp:spPr>
        <a:xfrm>
          <a:off x="1491648" y="1967520"/>
          <a:ext cx="1000451" cy="635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B1F216-F419-4744-95AC-EAD99AFCC3C8}">
      <dsp:nvSpPr>
        <dsp:cNvPr id="0" name=""/>
        <dsp:cNvSpPr/>
      </dsp:nvSpPr>
      <dsp:spPr>
        <a:xfrm>
          <a:off x="1602810" y="2073124"/>
          <a:ext cx="1000451" cy="6352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B</a:t>
          </a:r>
        </a:p>
      </dsp:txBody>
      <dsp:txXfrm>
        <a:off x="1621417" y="2091731"/>
        <a:ext cx="963237" cy="598072"/>
      </dsp:txXfrm>
    </dsp:sp>
    <dsp:sp modelId="{809C3400-F46D-4B24-AE17-CBF5FE2874A8}">
      <dsp:nvSpPr>
        <dsp:cNvPr id="0" name=""/>
        <dsp:cNvSpPr/>
      </dsp:nvSpPr>
      <dsp:spPr>
        <a:xfrm>
          <a:off x="2186498" y="927063"/>
          <a:ext cx="1000451" cy="635286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6F7DEAB-E313-4C74-9930-CDD7212F490F}">
      <dsp:nvSpPr>
        <dsp:cNvPr id="0" name=""/>
        <dsp:cNvSpPr/>
      </dsp:nvSpPr>
      <dsp:spPr>
        <a:xfrm>
          <a:off x="2297660" y="1032666"/>
          <a:ext cx="1000451" cy="635286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>
            <a:solidFill>
              <a:schemeClr val="tx2">
                <a:lumMod val="75000"/>
                <a:lumOff val="25000"/>
              </a:schemeClr>
            </a:solidFill>
            <a:latin typeface="Arial Black" panose="020B0A04020102020204" pitchFamily="34" charset="0"/>
          </a:endParaRPr>
        </a:p>
      </dsp:txBody>
      <dsp:txXfrm>
        <a:off x="2316267" y="1051273"/>
        <a:ext cx="963237" cy="598072"/>
      </dsp:txXfrm>
    </dsp:sp>
    <dsp:sp modelId="{AAF58644-8AA6-412A-89CD-C5F3B11992A4}">
      <dsp:nvSpPr>
        <dsp:cNvPr id="0" name=""/>
        <dsp:cNvSpPr/>
      </dsp:nvSpPr>
      <dsp:spPr>
        <a:xfrm>
          <a:off x="3409273" y="927063"/>
          <a:ext cx="1000451" cy="635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BE89BDD-F324-4554-94BC-984C59D6C118}">
      <dsp:nvSpPr>
        <dsp:cNvPr id="0" name=""/>
        <dsp:cNvSpPr/>
      </dsp:nvSpPr>
      <dsp:spPr>
        <a:xfrm>
          <a:off x="3520434" y="1032666"/>
          <a:ext cx="1000451" cy="6352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Arial Black" panose="020B0A04020102020204" pitchFamily="34" charset="0"/>
            </a:rPr>
            <a:t>SGO</a:t>
          </a:r>
        </a:p>
      </dsp:txBody>
      <dsp:txXfrm>
        <a:off x="3539041" y="1051273"/>
        <a:ext cx="963237" cy="598072"/>
      </dsp:txXfrm>
    </dsp:sp>
    <dsp:sp modelId="{1EEC4845-814C-46EE-B944-7AC068F637A1}">
      <dsp:nvSpPr>
        <dsp:cNvPr id="0" name=""/>
        <dsp:cNvSpPr/>
      </dsp:nvSpPr>
      <dsp:spPr>
        <a:xfrm>
          <a:off x="2797886" y="1853315"/>
          <a:ext cx="1000451" cy="635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0167F54-214F-40C8-8223-EEECCEA4DFF1}">
      <dsp:nvSpPr>
        <dsp:cNvPr id="0" name=""/>
        <dsp:cNvSpPr/>
      </dsp:nvSpPr>
      <dsp:spPr>
        <a:xfrm>
          <a:off x="2909047" y="1958918"/>
          <a:ext cx="1000451" cy="6352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C</a:t>
          </a:r>
        </a:p>
      </dsp:txBody>
      <dsp:txXfrm>
        <a:off x="2927654" y="1977525"/>
        <a:ext cx="963237" cy="598072"/>
      </dsp:txXfrm>
    </dsp:sp>
    <dsp:sp modelId="{161160FE-1947-4B67-950D-3825D350BE7D}">
      <dsp:nvSpPr>
        <dsp:cNvPr id="0" name=""/>
        <dsp:cNvSpPr/>
      </dsp:nvSpPr>
      <dsp:spPr>
        <a:xfrm>
          <a:off x="4020660" y="1853315"/>
          <a:ext cx="1000451" cy="6352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272E04-4187-4FE0-B14A-FB9A59099873}">
      <dsp:nvSpPr>
        <dsp:cNvPr id="0" name=""/>
        <dsp:cNvSpPr/>
      </dsp:nvSpPr>
      <dsp:spPr>
        <a:xfrm>
          <a:off x="4131821" y="1958918"/>
          <a:ext cx="1000451" cy="6352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D</a:t>
          </a:r>
        </a:p>
      </dsp:txBody>
      <dsp:txXfrm>
        <a:off x="4150428" y="1977525"/>
        <a:ext cx="963237" cy="5980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9733D-69F8-45CE-987F-1E3A67C77C5D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3FB42-312D-429D-A89D-91E21C85F0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54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DC3DB-9C0B-4EEA-BE0C-C823D6258BF2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09D77-6270-417D-B912-9E40620F0D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34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80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60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40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20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400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80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60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400" algn="l" defTabSz="6096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09D77-6270-417D-B912-9E40620F0D0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75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910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04891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F00A4-D24A-4BDA-AEC7-21DFA098A8EE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1C8AA-A443-4391-9CB9-D66EA134C69D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719" y="0"/>
            <a:ext cx="6910150" cy="28448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439" y="2895599"/>
            <a:ext cx="5690712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30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2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5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182" y="1"/>
            <a:ext cx="6910150" cy="1670050"/>
          </a:xfrm>
        </p:spPr>
        <p:txBody>
          <a:bodyPr vert="horz" lIns="60960" tIns="30480" rIns="60960" bIns="3048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182" y="1798110"/>
            <a:ext cx="6910150" cy="754591"/>
          </a:xfrm>
        </p:spPr>
        <p:txBody>
          <a:bodyPr anchor="t"/>
          <a:lstStyle>
            <a:lvl1pPr marL="0" indent="0" algn="ctr">
              <a:buNone/>
              <a:defRPr sz="1300">
                <a:solidFill>
                  <a:schemeClr val="tx2"/>
                </a:solidFill>
              </a:defRPr>
            </a:lvl1pPr>
            <a:lvl2pPr marL="304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14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192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240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288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33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38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0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8617" y="1219201"/>
            <a:ext cx="3593278" cy="2286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2540" y="1219191"/>
            <a:ext cx="3590568" cy="2286010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3/10/2025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5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80" y="1227217"/>
            <a:ext cx="3591980" cy="406400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</a:defRPr>
            </a:lvl1pPr>
            <a:lvl2pPr marL="304800" indent="0">
              <a:buNone/>
              <a:defRPr sz="1300" b="1"/>
            </a:lvl2pPr>
            <a:lvl3pPr marL="609600" indent="0">
              <a:buNone/>
              <a:defRPr sz="1200" b="1"/>
            </a:lvl3pPr>
            <a:lvl4pPr marL="914400" indent="0">
              <a:buNone/>
              <a:defRPr sz="1100" b="1"/>
            </a:lvl4pPr>
            <a:lvl5pPr marL="1219200" indent="0">
              <a:buNone/>
              <a:defRPr sz="1100" b="1"/>
            </a:lvl5pPr>
            <a:lvl6pPr marL="1524000" indent="0">
              <a:buNone/>
              <a:defRPr sz="1100" b="1"/>
            </a:lvl6pPr>
            <a:lvl7pPr marL="1828800" indent="0">
              <a:buNone/>
              <a:defRPr sz="1100" b="1"/>
            </a:lvl7pPr>
            <a:lvl8pPr marL="2133600" indent="0">
              <a:buNone/>
              <a:defRPr sz="1100" b="1"/>
            </a:lvl8pPr>
            <a:lvl9pPr marL="2438400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06480" y="1635649"/>
            <a:ext cx="3593278" cy="18893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2541" y="1227217"/>
            <a:ext cx="3593391" cy="406400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</a:defRPr>
            </a:lvl1pPr>
            <a:lvl2pPr marL="304800" indent="0">
              <a:buNone/>
              <a:defRPr sz="1300" b="1"/>
            </a:lvl2pPr>
            <a:lvl3pPr marL="609600" indent="0">
              <a:buNone/>
              <a:defRPr sz="1200" b="1"/>
            </a:lvl3pPr>
            <a:lvl4pPr marL="914400" indent="0">
              <a:buNone/>
              <a:defRPr sz="1100" b="1"/>
            </a:lvl4pPr>
            <a:lvl5pPr marL="1219200" indent="0">
              <a:buNone/>
              <a:defRPr sz="1100" b="1"/>
            </a:lvl5pPr>
            <a:lvl6pPr marL="1524000" indent="0">
              <a:buNone/>
              <a:defRPr sz="1100" b="1"/>
            </a:lvl6pPr>
            <a:lvl7pPr marL="1828800" indent="0">
              <a:buNone/>
              <a:defRPr sz="1100" b="1"/>
            </a:lvl7pPr>
            <a:lvl8pPr marL="2133600" indent="0">
              <a:buNone/>
              <a:defRPr sz="1100" b="1"/>
            </a:lvl8pPr>
            <a:lvl9pPr marL="2438400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134966" y="1635651"/>
            <a:ext cx="3593278" cy="1889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6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37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1772" y="177800"/>
            <a:ext cx="2674578" cy="1397000"/>
          </a:xfrm>
        </p:spPr>
        <p:txBody>
          <a:bodyPr anchor="b"/>
          <a:lstStyle>
            <a:lvl1pPr algn="ctr">
              <a:lnSpc>
                <a:spcPct val="100000"/>
              </a:lnSpc>
              <a:defRPr sz="19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359" y="182035"/>
            <a:ext cx="4441635" cy="332316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1772" y="1625602"/>
            <a:ext cx="2674578" cy="1879599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100"/>
            </a:lvl1pPr>
            <a:lvl2pPr marL="304800" indent="0">
              <a:buNone/>
              <a:defRPr sz="800"/>
            </a:lvl2pPr>
            <a:lvl3pPr marL="609600" indent="0">
              <a:buNone/>
              <a:defRPr sz="700"/>
            </a:lvl3pPr>
            <a:lvl4pPr marL="914400" indent="0">
              <a:buNone/>
              <a:defRPr sz="600"/>
            </a:lvl4pPr>
            <a:lvl5pPr marL="1219200" indent="0">
              <a:buNone/>
              <a:defRPr sz="600"/>
            </a:lvl5pPr>
            <a:lvl6pPr marL="1524000" indent="0">
              <a:buNone/>
              <a:defRPr sz="600"/>
            </a:lvl6pPr>
            <a:lvl7pPr marL="1828800" indent="0">
              <a:buNone/>
              <a:defRPr sz="600"/>
            </a:lvl7pPr>
            <a:lvl8pPr marL="2133600" indent="0">
              <a:buNone/>
              <a:defRPr sz="600"/>
            </a:lvl8pPr>
            <a:lvl9pPr marL="24384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79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249" y="152400"/>
            <a:ext cx="5078168" cy="596900"/>
          </a:xfrm>
        </p:spPr>
        <p:txBody>
          <a:bodyPr anchor="b"/>
          <a:lstStyle>
            <a:lvl1pPr algn="ctr">
              <a:lnSpc>
                <a:spcPct val="100000"/>
              </a:lnSpc>
              <a:defRPr sz="19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340819" y="1065200"/>
            <a:ext cx="5383028" cy="257016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2100"/>
            </a:lvl1pPr>
            <a:lvl2pPr marL="304800" indent="0">
              <a:buNone/>
              <a:defRPr sz="1900"/>
            </a:lvl2pPr>
            <a:lvl3pPr marL="609600" indent="0">
              <a:buNone/>
              <a:defRPr sz="1600"/>
            </a:lvl3pPr>
            <a:lvl4pPr marL="914400" indent="0">
              <a:buNone/>
              <a:defRPr sz="1300"/>
            </a:lvl4pPr>
            <a:lvl5pPr marL="1219200" indent="0">
              <a:buNone/>
              <a:defRPr sz="1300"/>
            </a:lvl5pPr>
            <a:lvl6pPr marL="1524000" indent="0">
              <a:buNone/>
              <a:defRPr sz="1300"/>
            </a:lvl6pPr>
            <a:lvl7pPr marL="1828800" indent="0">
              <a:buNone/>
              <a:defRPr sz="1300"/>
            </a:lvl7pPr>
            <a:lvl8pPr marL="2133600" indent="0">
              <a:buNone/>
              <a:defRPr sz="1300"/>
            </a:lvl8pPr>
            <a:lvl9pPr marL="2438400" indent="0">
              <a:buNone/>
              <a:defRPr sz="13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3249" y="3719500"/>
            <a:ext cx="5078168" cy="355600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tx2"/>
                </a:solidFill>
              </a:defRPr>
            </a:lvl1pPr>
            <a:lvl2pPr marL="304800" indent="0">
              <a:buNone/>
              <a:defRPr sz="800"/>
            </a:lvl2pPr>
            <a:lvl3pPr marL="609600" indent="0">
              <a:buNone/>
              <a:defRPr sz="700"/>
            </a:lvl3pPr>
            <a:lvl4pPr marL="914400" indent="0">
              <a:buNone/>
              <a:defRPr sz="600"/>
            </a:lvl4pPr>
            <a:lvl5pPr marL="1219200" indent="0">
              <a:buNone/>
              <a:defRPr sz="600"/>
            </a:lvl5pPr>
            <a:lvl6pPr marL="1524000" indent="0">
              <a:buNone/>
              <a:defRPr sz="600"/>
            </a:lvl6pPr>
            <a:lvl7pPr marL="1828800" indent="0">
              <a:buNone/>
              <a:defRPr sz="600"/>
            </a:lvl7pPr>
            <a:lvl8pPr marL="2133600" indent="0">
              <a:buNone/>
              <a:defRPr sz="600"/>
            </a:lvl8pPr>
            <a:lvl9pPr marL="24384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3/10/2025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8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2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93952" y="183094"/>
            <a:ext cx="1829157" cy="33221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80" y="183094"/>
            <a:ext cx="5351978" cy="3322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07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98661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4">
                <a:lumMod val="20000"/>
                <a:lumOff val="80000"/>
              </a:schemeClr>
            </a:gs>
            <a:gs pos="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80" y="0"/>
            <a:ext cx="7316629" cy="1066800"/>
          </a:xfrm>
          <a:prstGeom prst="rect">
            <a:avLst/>
          </a:prstGeom>
        </p:spPr>
        <p:txBody>
          <a:bodyPr vert="horz" lIns="60960" tIns="30480" rIns="60960" bIns="3048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80" y="1230841"/>
            <a:ext cx="7316629" cy="2279651"/>
          </a:xfrm>
          <a:prstGeom prst="rect">
            <a:avLst/>
          </a:prstGeom>
        </p:spPr>
        <p:txBody>
          <a:bodyPr vert="horz" lIns="60960" tIns="30480" rIns="60960" bIns="3048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95201" y="4091606"/>
            <a:ext cx="2436684" cy="243417"/>
          </a:xfrm>
          <a:prstGeom prst="rect">
            <a:avLst/>
          </a:prstGeom>
        </p:spPr>
        <p:txBody>
          <a:bodyPr vert="horz" lIns="30480" tIns="30480" rIns="60960" bIns="30480" rtlCol="0" anchor="ctr"/>
          <a:lstStyle>
            <a:lvl1pPr algn="l">
              <a:defRPr sz="8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69944" y="4091606"/>
            <a:ext cx="782181" cy="243417"/>
          </a:xfrm>
          <a:prstGeom prst="rect">
            <a:avLst/>
          </a:prstGeom>
        </p:spPr>
        <p:txBody>
          <a:bodyPr vert="horz" lIns="60960" tIns="30480" rIns="30480" bIns="30480" rtlCol="0" anchor="ctr"/>
          <a:lstStyle>
            <a:lvl1pPr algn="r">
              <a:defRPr sz="8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349BF3EA-1A78-4F07-BDC0-C8A1BD461199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90182" y="4091606"/>
            <a:ext cx="499631" cy="243417"/>
          </a:xfrm>
          <a:prstGeom prst="rect">
            <a:avLst/>
          </a:prstGeom>
        </p:spPr>
        <p:txBody>
          <a:bodyPr vert="horz" lIns="18288" tIns="30480" rIns="30480" bIns="30480" rtlCol="0" anchor="ctr"/>
          <a:lstStyle>
            <a:lvl1pPr algn="l">
              <a:defRPr sz="8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 descr="Shrubs on seashore">
            <a:extLst>
              <a:ext uri="{FF2B5EF4-FFF2-40B4-BE49-F238E27FC236}">
                <a16:creationId xmlns:a16="http://schemas.microsoft.com/office/drawing/2014/main" id="{32ABC1A6-8856-41D7-BF42-7ED8D4AC1C81}"/>
              </a:ext>
            </a:extLst>
          </p:cNvPr>
          <p:cNvGrpSpPr/>
          <p:nvPr/>
        </p:nvGrpSpPr>
        <p:grpSpPr>
          <a:xfrm>
            <a:off x="7410" y="2860676"/>
            <a:ext cx="8122178" cy="1726141"/>
            <a:chOff x="11112" y="4291013"/>
            <a:chExt cx="12180887" cy="2589212"/>
          </a:xfrm>
        </p:grpSpPr>
        <p:sp>
          <p:nvSpPr>
            <p:cNvPr id="8" name="Oval 7"/>
            <p:cNvSpPr/>
            <p:nvPr/>
          </p:nvSpPr>
          <p:spPr>
            <a:xfrm>
              <a:off x="758826" y="6499384"/>
              <a:ext cx="113029" cy="847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2"/>
            <p:cNvSpPr>
              <a:spLocks/>
            </p:cNvSpPr>
            <p:nvPr/>
          </p:nvSpPr>
          <p:spPr bwMode="ltGray">
            <a:xfrm>
              <a:off x="11112" y="6456363"/>
              <a:ext cx="12180887" cy="423862"/>
            </a:xfrm>
            <a:custGeom>
              <a:avLst/>
              <a:gdLst>
                <a:gd name="T0" fmla="*/ 0 w 5760"/>
                <a:gd name="T1" fmla="*/ 266 h 267"/>
                <a:gd name="T2" fmla="*/ 5759 w 5760"/>
                <a:gd name="T3" fmla="*/ 266 h 267"/>
                <a:gd name="T4" fmla="*/ 5759 w 5760"/>
                <a:gd name="T5" fmla="*/ 81 h 267"/>
                <a:gd name="T6" fmla="*/ 5573 w 5760"/>
                <a:gd name="T7" fmla="*/ 111 h 267"/>
                <a:gd name="T8" fmla="*/ 5104 w 5760"/>
                <a:gd name="T9" fmla="*/ 131 h 267"/>
                <a:gd name="T10" fmla="*/ 4602 w 5760"/>
                <a:gd name="T11" fmla="*/ 101 h 267"/>
                <a:gd name="T12" fmla="*/ 4143 w 5760"/>
                <a:gd name="T13" fmla="*/ 141 h 267"/>
                <a:gd name="T14" fmla="*/ 3918 w 5760"/>
                <a:gd name="T15" fmla="*/ 141 h 267"/>
                <a:gd name="T16" fmla="*/ 3790 w 5760"/>
                <a:gd name="T17" fmla="*/ 131 h 267"/>
                <a:gd name="T18" fmla="*/ 3459 w 5760"/>
                <a:gd name="T19" fmla="*/ 81 h 267"/>
                <a:gd name="T20" fmla="*/ 2979 w 5760"/>
                <a:gd name="T21" fmla="*/ 91 h 267"/>
                <a:gd name="T22" fmla="*/ 2733 w 5760"/>
                <a:gd name="T23" fmla="*/ 20 h 267"/>
                <a:gd name="T24" fmla="*/ 2434 w 5760"/>
                <a:gd name="T25" fmla="*/ 51 h 267"/>
                <a:gd name="T26" fmla="*/ 2220 w 5760"/>
                <a:gd name="T27" fmla="*/ 81 h 267"/>
                <a:gd name="T28" fmla="*/ 2050 w 5760"/>
                <a:gd name="T29" fmla="*/ 91 h 267"/>
                <a:gd name="T30" fmla="*/ 1751 w 5760"/>
                <a:gd name="T31" fmla="*/ 71 h 267"/>
                <a:gd name="T32" fmla="*/ 1441 w 5760"/>
                <a:gd name="T33" fmla="*/ 51 h 267"/>
                <a:gd name="T34" fmla="*/ 1131 w 5760"/>
                <a:gd name="T35" fmla="*/ 20 h 267"/>
                <a:gd name="T36" fmla="*/ 757 w 5760"/>
                <a:gd name="T37" fmla="*/ 40 h 267"/>
                <a:gd name="T38" fmla="*/ 384 w 5760"/>
                <a:gd name="T39" fmla="*/ 71 h 267"/>
                <a:gd name="T40" fmla="*/ 128 w 5760"/>
                <a:gd name="T41" fmla="*/ 10 h 267"/>
                <a:gd name="T42" fmla="*/ 0 w 5760"/>
                <a:gd name="T43" fmla="*/ 0 h 267"/>
                <a:gd name="T44" fmla="*/ 0 w 5760"/>
                <a:gd name="T45" fmla="*/ 2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60" h="267">
                  <a:moveTo>
                    <a:pt x="0" y="266"/>
                  </a:moveTo>
                  <a:lnTo>
                    <a:pt x="5759" y="266"/>
                  </a:lnTo>
                  <a:lnTo>
                    <a:pt x="5759" y="81"/>
                  </a:lnTo>
                  <a:lnTo>
                    <a:pt x="5573" y="111"/>
                  </a:lnTo>
                  <a:lnTo>
                    <a:pt x="5104" y="131"/>
                  </a:lnTo>
                  <a:lnTo>
                    <a:pt x="4602" y="101"/>
                  </a:lnTo>
                  <a:lnTo>
                    <a:pt x="4143" y="141"/>
                  </a:lnTo>
                  <a:lnTo>
                    <a:pt x="3918" y="141"/>
                  </a:lnTo>
                  <a:lnTo>
                    <a:pt x="3790" y="131"/>
                  </a:lnTo>
                  <a:lnTo>
                    <a:pt x="3459" y="81"/>
                  </a:lnTo>
                  <a:lnTo>
                    <a:pt x="2979" y="91"/>
                  </a:lnTo>
                  <a:lnTo>
                    <a:pt x="2733" y="20"/>
                  </a:lnTo>
                  <a:lnTo>
                    <a:pt x="2434" y="51"/>
                  </a:lnTo>
                  <a:lnTo>
                    <a:pt x="2220" y="81"/>
                  </a:lnTo>
                  <a:lnTo>
                    <a:pt x="2050" y="91"/>
                  </a:lnTo>
                  <a:lnTo>
                    <a:pt x="1751" y="71"/>
                  </a:lnTo>
                  <a:lnTo>
                    <a:pt x="1441" y="51"/>
                  </a:lnTo>
                  <a:lnTo>
                    <a:pt x="1131" y="20"/>
                  </a:lnTo>
                  <a:lnTo>
                    <a:pt x="757" y="40"/>
                  </a:lnTo>
                  <a:lnTo>
                    <a:pt x="384" y="71"/>
                  </a:lnTo>
                  <a:lnTo>
                    <a:pt x="128" y="10"/>
                  </a:lnTo>
                  <a:lnTo>
                    <a:pt x="0" y="0"/>
                  </a:lnTo>
                  <a:lnTo>
                    <a:pt x="0" y="266"/>
                  </a:lnTo>
                </a:path>
              </a:pathLst>
            </a:custGeom>
            <a:solidFill>
              <a:srgbClr val="9DA09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68"/>
            <p:cNvGrpSpPr>
              <a:grpSpLocks/>
            </p:cNvGrpSpPr>
            <p:nvPr/>
          </p:nvGrpSpPr>
          <p:grpSpPr bwMode="auto">
            <a:xfrm>
              <a:off x="68263" y="4291013"/>
              <a:ext cx="2384425" cy="2447925"/>
              <a:chOff x="43" y="2703"/>
              <a:chExt cx="1502" cy="1542"/>
            </a:xfrm>
          </p:grpSpPr>
          <p:grpSp>
            <p:nvGrpSpPr>
              <p:cNvPr id="55" name="Group 28"/>
              <p:cNvGrpSpPr>
                <a:grpSpLocks/>
              </p:cNvGrpSpPr>
              <p:nvPr/>
            </p:nvGrpSpPr>
            <p:grpSpPr bwMode="auto">
              <a:xfrm>
                <a:off x="106" y="2703"/>
                <a:ext cx="1387" cy="1542"/>
                <a:chOff x="106" y="2703"/>
                <a:chExt cx="1387" cy="1542"/>
              </a:xfrm>
            </p:grpSpPr>
            <p:grpSp>
              <p:nvGrpSpPr>
                <p:cNvPr id="95" name="Group 5"/>
                <p:cNvGrpSpPr>
                  <a:grpSpLocks/>
                </p:cNvGrpSpPr>
                <p:nvPr/>
              </p:nvGrpSpPr>
              <p:grpSpPr bwMode="auto">
                <a:xfrm>
                  <a:off x="506" y="3583"/>
                  <a:ext cx="135" cy="584"/>
                  <a:chOff x="506" y="3583"/>
                  <a:chExt cx="135" cy="584"/>
                </a:xfrm>
              </p:grpSpPr>
              <p:sp>
                <p:nvSpPr>
                  <p:cNvPr id="118" name="Freeform 3"/>
                  <p:cNvSpPr>
                    <a:spLocks/>
                  </p:cNvSpPr>
                  <p:nvPr/>
                </p:nvSpPr>
                <p:spPr bwMode="ltGray">
                  <a:xfrm>
                    <a:off x="509" y="3861"/>
                    <a:ext cx="132" cy="239"/>
                  </a:xfrm>
                  <a:custGeom>
                    <a:avLst/>
                    <a:gdLst>
                      <a:gd name="T0" fmla="*/ 0 w 132"/>
                      <a:gd name="T1" fmla="*/ 238 h 239"/>
                      <a:gd name="T2" fmla="*/ 19 w 132"/>
                      <a:gd name="T3" fmla="*/ 184 h 239"/>
                      <a:gd name="T4" fmla="*/ 36 w 132"/>
                      <a:gd name="T5" fmla="*/ 126 h 239"/>
                      <a:gd name="T6" fmla="*/ 44 w 132"/>
                      <a:gd name="T7" fmla="*/ 100 h 239"/>
                      <a:gd name="T8" fmla="*/ 55 w 132"/>
                      <a:gd name="T9" fmla="*/ 70 h 239"/>
                      <a:gd name="T10" fmla="*/ 72 w 132"/>
                      <a:gd name="T11" fmla="*/ 39 h 239"/>
                      <a:gd name="T12" fmla="*/ 83 w 132"/>
                      <a:gd name="T13" fmla="*/ 19 h 239"/>
                      <a:gd name="T14" fmla="*/ 93 w 132"/>
                      <a:gd name="T15" fmla="*/ 10 h 239"/>
                      <a:gd name="T16" fmla="*/ 105 w 132"/>
                      <a:gd name="T17" fmla="*/ 2 h 239"/>
                      <a:gd name="T18" fmla="*/ 118 w 132"/>
                      <a:gd name="T19" fmla="*/ 0 h 239"/>
                      <a:gd name="T20" fmla="*/ 124 w 132"/>
                      <a:gd name="T21" fmla="*/ 6 h 239"/>
                      <a:gd name="T22" fmla="*/ 131 w 132"/>
                      <a:gd name="T23" fmla="*/ 22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2" h="239">
                        <a:moveTo>
                          <a:pt x="0" y="238"/>
                        </a:moveTo>
                        <a:lnTo>
                          <a:pt x="19" y="184"/>
                        </a:lnTo>
                        <a:lnTo>
                          <a:pt x="36" y="126"/>
                        </a:lnTo>
                        <a:lnTo>
                          <a:pt x="44" y="100"/>
                        </a:lnTo>
                        <a:lnTo>
                          <a:pt x="55" y="70"/>
                        </a:lnTo>
                        <a:lnTo>
                          <a:pt x="72" y="39"/>
                        </a:lnTo>
                        <a:lnTo>
                          <a:pt x="83" y="19"/>
                        </a:lnTo>
                        <a:lnTo>
                          <a:pt x="93" y="10"/>
                        </a:lnTo>
                        <a:lnTo>
                          <a:pt x="105" y="2"/>
                        </a:lnTo>
                        <a:lnTo>
                          <a:pt x="118" y="0"/>
                        </a:lnTo>
                        <a:lnTo>
                          <a:pt x="124" y="6"/>
                        </a:lnTo>
                        <a:lnTo>
                          <a:pt x="131" y="22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9" name="Freeform 4"/>
                  <p:cNvSpPr>
                    <a:spLocks/>
                  </p:cNvSpPr>
                  <p:nvPr/>
                </p:nvSpPr>
                <p:spPr bwMode="ltGray">
                  <a:xfrm>
                    <a:off x="506" y="3583"/>
                    <a:ext cx="90" cy="584"/>
                  </a:xfrm>
                  <a:custGeom>
                    <a:avLst/>
                    <a:gdLst>
                      <a:gd name="T0" fmla="*/ 0 w 90"/>
                      <a:gd name="T1" fmla="*/ 583 h 584"/>
                      <a:gd name="T2" fmla="*/ 0 w 90"/>
                      <a:gd name="T3" fmla="*/ 528 h 584"/>
                      <a:gd name="T4" fmla="*/ 0 w 90"/>
                      <a:gd name="T5" fmla="*/ 487 h 584"/>
                      <a:gd name="T6" fmla="*/ 2 w 90"/>
                      <a:gd name="T7" fmla="*/ 458 h 584"/>
                      <a:gd name="T8" fmla="*/ 2 w 90"/>
                      <a:gd name="T9" fmla="*/ 423 h 584"/>
                      <a:gd name="T10" fmla="*/ 2 w 90"/>
                      <a:gd name="T11" fmla="*/ 387 h 584"/>
                      <a:gd name="T12" fmla="*/ 3 w 90"/>
                      <a:gd name="T13" fmla="*/ 357 h 584"/>
                      <a:gd name="T14" fmla="*/ 5 w 90"/>
                      <a:gd name="T15" fmla="*/ 329 h 584"/>
                      <a:gd name="T16" fmla="*/ 8 w 90"/>
                      <a:gd name="T17" fmla="*/ 280 h 584"/>
                      <a:gd name="T18" fmla="*/ 13 w 90"/>
                      <a:gd name="T19" fmla="*/ 227 h 584"/>
                      <a:gd name="T20" fmla="*/ 19 w 90"/>
                      <a:gd name="T21" fmla="*/ 173 h 584"/>
                      <a:gd name="T22" fmla="*/ 23 w 90"/>
                      <a:gd name="T23" fmla="*/ 116 h 584"/>
                      <a:gd name="T24" fmla="*/ 27 w 90"/>
                      <a:gd name="T25" fmla="*/ 81 h 584"/>
                      <a:gd name="T26" fmla="*/ 30 w 90"/>
                      <a:gd name="T27" fmla="*/ 68 h 584"/>
                      <a:gd name="T28" fmla="*/ 38 w 90"/>
                      <a:gd name="T29" fmla="*/ 45 h 584"/>
                      <a:gd name="T30" fmla="*/ 46 w 90"/>
                      <a:gd name="T31" fmla="*/ 28 h 584"/>
                      <a:gd name="T32" fmla="*/ 55 w 90"/>
                      <a:gd name="T33" fmla="*/ 15 h 584"/>
                      <a:gd name="T34" fmla="*/ 63 w 90"/>
                      <a:gd name="T35" fmla="*/ 3 h 584"/>
                      <a:gd name="T36" fmla="*/ 69 w 90"/>
                      <a:gd name="T37" fmla="*/ 0 h 584"/>
                      <a:gd name="T38" fmla="*/ 78 w 90"/>
                      <a:gd name="T39" fmla="*/ 0 h 584"/>
                      <a:gd name="T40" fmla="*/ 86 w 90"/>
                      <a:gd name="T41" fmla="*/ 4 h 584"/>
                      <a:gd name="T42" fmla="*/ 89 w 90"/>
                      <a:gd name="T43" fmla="*/ 10 h 5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90" h="584">
                        <a:moveTo>
                          <a:pt x="0" y="583"/>
                        </a:moveTo>
                        <a:lnTo>
                          <a:pt x="0" y="528"/>
                        </a:lnTo>
                        <a:lnTo>
                          <a:pt x="0" y="487"/>
                        </a:lnTo>
                        <a:lnTo>
                          <a:pt x="2" y="458"/>
                        </a:lnTo>
                        <a:lnTo>
                          <a:pt x="2" y="423"/>
                        </a:lnTo>
                        <a:lnTo>
                          <a:pt x="2" y="387"/>
                        </a:lnTo>
                        <a:lnTo>
                          <a:pt x="3" y="357"/>
                        </a:lnTo>
                        <a:lnTo>
                          <a:pt x="5" y="329"/>
                        </a:lnTo>
                        <a:lnTo>
                          <a:pt x="8" y="280"/>
                        </a:lnTo>
                        <a:lnTo>
                          <a:pt x="13" y="227"/>
                        </a:lnTo>
                        <a:lnTo>
                          <a:pt x="19" y="173"/>
                        </a:lnTo>
                        <a:lnTo>
                          <a:pt x="23" y="116"/>
                        </a:lnTo>
                        <a:lnTo>
                          <a:pt x="27" y="81"/>
                        </a:lnTo>
                        <a:lnTo>
                          <a:pt x="30" y="68"/>
                        </a:lnTo>
                        <a:lnTo>
                          <a:pt x="38" y="45"/>
                        </a:lnTo>
                        <a:lnTo>
                          <a:pt x="46" y="28"/>
                        </a:lnTo>
                        <a:lnTo>
                          <a:pt x="55" y="15"/>
                        </a:lnTo>
                        <a:lnTo>
                          <a:pt x="63" y="3"/>
                        </a:lnTo>
                        <a:lnTo>
                          <a:pt x="69" y="0"/>
                        </a:lnTo>
                        <a:lnTo>
                          <a:pt x="78" y="0"/>
                        </a:lnTo>
                        <a:lnTo>
                          <a:pt x="86" y="4"/>
                        </a:lnTo>
                        <a:lnTo>
                          <a:pt x="89" y="10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6" name="Group 8"/>
                <p:cNvGrpSpPr>
                  <a:grpSpLocks/>
                </p:cNvGrpSpPr>
                <p:nvPr/>
              </p:nvGrpSpPr>
              <p:grpSpPr bwMode="auto">
                <a:xfrm>
                  <a:off x="243" y="3542"/>
                  <a:ext cx="270" cy="631"/>
                  <a:chOff x="243" y="3542"/>
                  <a:chExt cx="270" cy="631"/>
                </a:xfrm>
              </p:grpSpPr>
              <p:sp>
                <p:nvSpPr>
                  <p:cNvPr id="116" name="Freeform 6"/>
                  <p:cNvSpPr>
                    <a:spLocks/>
                  </p:cNvSpPr>
                  <p:nvPr/>
                </p:nvSpPr>
                <p:spPr bwMode="ltGray">
                  <a:xfrm>
                    <a:off x="350" y="3908"/>
                    <a:ext cx="163" cy="265"/>
                  </a:xfrm>
                  <a:custGeom>
                    <a:avLst/>
                    <a:gdLst>
                      <a:gd name="T0" fmla="*/ 162 w 163"/>
                      <a:gd name="T1" fmla="*/ 264 h 265"/>
                      <a:gd name="T2" fmla="*/ 138 w 163"/>
                      <a:gd name="T3" fmla="*/ 239 h 265"/>
                      <a:gd name="T4" fmla="*/ 128 w 163"/>
                      <a:gd name="T5" fmla="*/ 222 h 265"/>
                      <a:gd name="T6" fmla="*/ 122 w 163"/>
                      <a:gd name="T7" fmla="*/ 210 h 265"/>
                      <a:gd name="T8" fmla="*/ 86 w 163"/>
                      <a:gd name="T9" fmla="*/ 88 h 265"/>
                      <a:gd name="T10" fmla="*/ 66 w 163"/>
                      <a:gd name="T11" fmla="*/ 49 h 265"/>
                      <a:gd name="T12" fmla="*/ 52 w 163"/>
                      <a:gd name="T13" fmla="*/ 24 h 265"/>
                      <a:gd name="T14" fmla="*/ 41 w 163"/>
                      <a:gd name="T15" fmla="*/ 13 h 265"/>
                      <a:gd name="T16" fmla="*/ 27 w 163"/>
                      <a:gd name="T17" fmla="*/ 3 h 265"/>
                      <a:gd name="T18" fmla="*/ 15 w 163"/>
                      <a:gd name="T19" fmla="*/ 0 h 265"/>
                      <a:gd name="T20" fmla="*/ 5 w 163"/>
                      <a:gd name="T21" fmla="*/ 2 h 265"/>
                      <a:gd name="T22" fmla="*/ 0 w 163"/>
                      <a:gd name="T23" fmla="*/ 17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3" h="265">
                        <a:moveTo>
                          <a:pt x="162" y="264"/>
                        </a:moveTo>
                        <a:lnTo>
                          <a:pt x="138" y="239"/>
                        </a:lnTo>
                        <a:lnTo>
                          <a:pt x="128" y="222"/>
                        </a:lnTo>
                        <a:lnTo>
                          <a:pt x="122" y="210"/>
                        </a:lnTo>
                        <a:lnTo>
                          <a:pt x="86" y="88"/>
                        </a:lnTo>
                        <a:lnTo>
                          <a:pt x="66" y="49"/>
                        </a:lnTo>
                        <a:lnTo>
                          <a:pt x="52" y="24"/>
                        </a:lnTo>
                        <a:lnTo>
                          <a:pt x="41" y="13"/>
                        </a:lnTo>
                        <a:lnTo>
                          <a:pt x="27" y="3"/>
                        </a:lnTo>
                        <a:lnTo>
                          <a:pt x="15" y="0"/>
                        </a:lnTo>
                        <a:lnTo>
                          <a:pt x="5" y="2"/>
                        </a:lnTo>
                        <a:lnTo>
                          <a:pt x="0" y="17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7" name="Freeform 7"/>
                  <p:cNvSpPr>
                    <a:spLocks/>
                  </p:cNvSpPr>
                  <p:nvPr/>
                </p:nvSpPr>
                <p:spPr bwMode="ltGray">
                  <a:xfrm>
                    <a:off x="243" y="3542"/>
                    <a:ext cx="250" cy="628"/>
                  </a:xfrm>
                  <a:custGeom>
                    <a:avLst/>
                    <a:gdLst>
                      <a:gd name="T0" fmla="*/ 249 w 250"/>
                      <a:gd name="T1" fmla="*/ 627 h 628"/>
                      <a:gd name="T2" fmla="*/ 242 w 250"/>
                      <a:gd name="T3" fmla="*/ 577 h 628"/>
                      <a:gd name="T4" fmla="*/ 164 w 250"/>
                      <a:gd name="T5" fmla="*/ 237 h 628"/>
                      <a:gd name="T6" fmla="*/ 128 w 250"/>
                      <a:gd name="T7" fmla="*/ 132 h 628"/>
                      <a:gd name="T8" fmla="*/ 118 w 250"/>
                      <a:gd name="T9" fmla="*/ 97 h 628"/>
                      <a:gd name="T10" fmla="*/ 105 w 250"/>
                      <a:gd name="T11" fmla="*/ 57 h 628"/>
                      <a:gd name="T12" fmla="*/ 90 w 250"/>
                      <a:gd name="T13" fmla="*/ 27 h 628"/>
                      <a:gd name="T14" fmla="*/ 75 w 250"/>
                      <a:gd name="T15" fmla="*/ 11 h 628"/>
                      <a:gd name="T16" fmla="*/ 57 w 250"/>
                      <a:gd name="T17" fmla="*/ 0 h 628"/>
                      <a:gd name="T18" fmla="*/ 38 w 250"/>
                      <a:gd name="T19" fmla="*/ 0 h 628"/>
                      <a:gd name="T20" fmla="*/ 26 w 250"/>
                      <a:gd name="T21" fmla="*/ 12 h 628"/>
                      <a:gd name="T22" fmla="*/ 0 w 250"/>
                      <a:gd name="T23" fmla="*/ 70 h 6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50" h="628">
                        <a:moveTo>
                          <a:pt x="249" y="627"/>
                        </a:moveTo>
                        <a:lnTo>
                          <a:pt x="242" y="577"/>
                        </a:lnTo>
                        <a:lnTo>
                          <a:pt x="164" y="237"/>
                        </a:lnTo>
                        <a:lnTo>
                          <a:pt x="128" y="132"/>
                        </a:lnTo>
                        <a:lnTo>
                          <a:pt x="118" y="97"/>
                        </a:lnTo>
                        <a:lnTo>
                          <a:pt x="105" y="57"/>
                        </a:lnTo>
                        <a:lnTo>
                          <a:pt x="90" y="27"/>
                        </a:lnTo>
                        <a:lnTo>
                          <a:pt x="75" y="11"/>
                        </a:lnTo>
                        <a:lnTo>
                          <a:pt x="57" y="0"/>
                        </a:lnTo>
                        <a:lnTo>
                          <a:pt x="38" y="0"/>
                        </a:lnTo>
                        <a:lnTo>
                          <a:pt x="26" y="12"/>
                        </a:lnTo>
                        <a:lnTo>
                          <a:pt x="0" y="70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7" name="Freeform 9"/>
                <p:cNvSpPr>
                  <a:spLocks/>
                </p:cNvSpPr>
                <p:nvPr/>
              </p:nvSpPr>
              <p:spPr bwMode="ltGray">
                <a:xfrm>
                  <a:off x="351" y="3908"/>
                  <a:ext cx="59" cy="262"/>
                </a:xfrm>
                <a:custGeom>
                  <a:avLst/>
                  <a:gdLst>
                    <a:gd name="T0" fmla="*/ 0 w 59"/>
                    <a:gd name="T1" fmla="*/ 261 h 262"/>
                    <a:gd name="T2" fmla="*/ 8 w 59"/>
                    <a:gd name="T3" fmla="*/ 202 h 262"/>
                    <a:gd name="T4" fmla="*/ 15 w 59"/>
                    <a:gd name="T5" fmla="*/ 138 h 262"/>
                    <a:gd name="T6" fmla="*/ 19 w 59"/>
                    <a:gd name="T7" fmla="*/ 110 h 262"/>
                    <a:gd name="T8" fmla="*/ 24 w 59"/>
                    <a:gd name="T9" fmla="*/ 77 h 262"/>
                    <a:gd name="T10" fmla="*/ 31 w 59"/>
                    <a:gd name="T11" fmla="*/ 43 h 262"/>
                    <a:gd name="T12" fmla="*/ 36 w 59"/>
                    <a:gd name="T13" fmla="*/ 21 h 262"/>
                    <a:gd name="T14" fmla="*/ 41 w 59"/>
                    <a:gd name="T15" fmla="*/ 11 h 262"/>
                    <a:gd name="T16" fmla="*/ 46 w 59"/>
                    <a:gd name="T17" fmla="*/ 2 h 262"/>
                    <a:gd name="T18" fmla="*/ 52 w 59"/>
                    <a:gd name="T19" fmla="*/ 0 h 262"/>
                    <a:gd name="T20" fmla="*/ 55 w 59"/>
                    <a:gd name="T21" fmla="*/ 7 h 262"/>
                    <a:gd name="T22" fmla="*/ 58 w 59"/>
                    <a:gd name="T23" fmla="*/ 24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262">
                      <a:moveTo>
                        <a:pt x="0" y="261"/>
                      </a:moveTo>
                      <a:lnTo>
                        <a:pt x="8" y="202"/>
                      </a:lnTo>
                      <a:lnTo>
                        <a:pt x="15" y="138"/>
                      </a:lnTo>
                      <a:lnTo>
                        <a:pt x="19" y="110"/>
                      </a:lnTo>
                      <a:lnTo>
                        <a:pt x="24" y="77"/>
                      </a:lnTo>
                      <a:lnTo>
                        <a:pt x="31" y="43"/>
                      </a:lnTo>
                      <a:lnTo>
                        <a:pt x="36" y="21"/>
                      </a:lnTo>
                      <a:lnTo>
                        <a:pt x="41" y="11"/>
                      </a:lnTo>
                      <a:lnTo>
                        <a:pt x="46" y="2"/>
                      </a:lnTo>
                      <a:lnTo>
                        <a:pt x="52" y="0"/>
                      </a:lnTo>
                      <a:lnTo>
                        <a:pt x="55" y="7"/>
                      </a:lnTo>
                      <a:lnTo>
                        <a:pt x="58" y="24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Freeform 10"/>
                <p:cNvSpPr>
                  <a:spLocks/>
                </p:cNvSpPr>
                <p:nvPr/>
              </p:nvSpPr>
              <p:spPr bwMode="ltGray">
                <a:xfrm>
                  <a:off x="349" y="3605"/>
                  <a:ext cx="41" cy="640"/>
                </a:xfrm>
                <a:custGeom>
                  <a:avLst/>
                  <a:gdLst>
                    <a:gd name="T0" fmla="*/ 0 w 41"/>
                    <a:gd name="T1" fmla="*/ 639 h 640"/>
                    <a:gd name="T2" fmla="*/ 0 w 41"/>
                    <a:gd name="T3" fmla="*/ 579 h 640"/>
                    <a:gd name="T4" fmla="*/ 0 w 41"/>
                    <a:gd name="T5" fmla="*/ 534 h 640"/>
                    <a:gd name="T6" fmla="*/ 0 w 41"/>
                    <a:gd name="T7" fmla="*/ 503 h 640"/>
                    <a:gd name="T8" fmla="*/ 1 w 41"/>
                    <a:gd name="T9" fmla="*/ 464 h 640"/>
                    <a:gd name="T10" fmla="*/ 1 w 41"/>
                    <a:gd name="T11" fmla="*/ 424 h 640"/>
                    <a:gd name="T12" fmla="*/ 1 w 41"/>
                    <a:gd name="T13" fmla="*/ 391 h 640"/>
                    <a:gd name="T14" fmla="*/ 2 w 41"/>
                    <a:gd name="T15" fmla="*/ 361 h 640"/>
                    <a:gd name="T16" fmla="*/ 4 w 41"/>
                    <a:gd name="T17" fmla="*/ 307 h 640"/>
                    <a:gd name="T18" fmla="*/ 5 w 41"/>
                    <a:gd name="T19" fmla="*/ 249 h 640"/>
                    <a:gd name="T20" fmla="*/ 8 w 41"/>
                    <a:gd name="T21" fmla="*/ 190 h 640"/>
                    <a:gd name="T22" fmla="*/ 10 w 41"/>
                    <a:gd name="T23" fmla="*/ 127 h 640"/>
                    <a:gd name="T24" fmla="*/ 12 w 41"/>
                    <a:gd name="T25" fmla="*/ 89 h 640"/>
                    <a:gd name="T26" fmla="*/ 13 w 41"/>
                    <a:gd name="T27" fmla="*/ 75 h 640"/>
                    <a:gd name="T28" fmla="*/ 17 w 41"/>
                    <a:gd name="T29" fmla="*/ 49 h 640"/>
                    <a:gd name="T30" fmla="*/ 20 w 41"/>
                    <a:gd name="T31" fmla="*/ 31 h 640"/>
                    <a:gd name="T32" fmla="*/ 24 w 41"/>
                    <a:gd name="T33" fmla="*/ 16 h 640"/>
                    <a:gd name="T34" fmla="*/ 28 w 41"/>
                    <a:gd name="T35" fmla="*/ 3 h 640"/>
                    <a:gd name="T36" fmla="*/ 31 w 41"/>
                    <a:gd name="T37" fmla="*/ 0 h 640"/>
                    <a:gd name="T38" fmla="*/ 35 w 41"/>
                    <a:gd name="T39" fmla="*/ 0 h 640"/>
                    <a:gd name="T40" fmla="*/ 38 w 41"/>
                    <a:gd name="T41" fmla="*/ 5 h 640"/>
                    <a:gd name="T42" fmla="*/ 40 w 41"/>
                    <a:gd name="T43" fmla="*/ 1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1" h="640">
                      <a:moveTo>
                        <a:pt x="0" y="639"/>
                      </a:moveTo>
                      <a:lnTo>
                        <a:pt x="0" y="579"/>
                      </a:lnTo>
                      <a:lnTo>
                        <a:pt x="0" y="534"/>
                      </a:lnTo>
                      <a:lnTo>
                        <a:pt x="0" y="503"/>
                      </a:lnTo>
                      <a:lnTo>
                        <a:pt x="1" y="464"/>
                      </a:lnTo>
                      <a:lnTo>
                        <a:pt x="1" y="424"/>
                      </a:lnTo>
                      <a:lnTo>
                        <a:pt x="1" y="391"/>
                      </a:lnTo>
                      <a:lnTo>
                        <a:pt x="2" y="361"/>
                      </a:lnTo>
                      <a:lnTo>
                        <a:pt x="4" y="307"/>
                      </a:lnTo>
                      <a:lnTo>
                        <a:pt x="5" y="249"/>
                      </a:lnTo>
                      <a:lnTo>
                        <a:pt x="8" y="190"/>
                      </a:lnTo>
                      <a:lnTo>
                        <a:pt x="10" y="127"/>
                      </a:lnTo>
                      <a:lnTo>
                        <a:pt x="12" y="89"/>
                      </a:lnTo>
                      <a:lnTo>
                        <a:pt x="13" y="75"/>
                      </a:lnTo>
                      <a:lnTo>
                        <a:pt x="17" y="49"/>
                      </a:lnTo>
                      <a:lnTo>
                        <a:pt x="20" y="31"/>
                      </a:lnTo>
                      <a:lnTo>
                        <a:pt x="24" y="16"/>
                      </a:lnTo>
                      <a:lnTo>
                        <a:pt x="28" y="3"/>
                      </a:lnTo>
                      <a:lnTo>
                        <a:pt x="31" y="0"/>
                      </a:lnTo>
                      <a:lnTo>
                        <a:pt x="35" y="0"/>
                      </a:lnTo>
                      <a:lnTo>
                        <a:pt x="38" y="5"/>
                      </a:lnTo>
                      <a:lnTo>
                        <a:pt x="4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Freeform 11"/>
                <p:cNvSpPr>
                  <a:spLocks/>
                </p:cNvSpPr>
                <p:nvPr/>
              </p:nvSpPr>
              <p:spPr bwMode="ltGray">
                <a:xfrm>
                  <a:off x="106" y="3013"/>
                  <a:ext cx="140" cy="1097"/>
                </a:xfrm>
                <a:custGeom>
                  <a:avLst/>
                  <a:gdLst>
                    <a:gd name="T0" fmla="*/ 139 w 140"/>
                    <a:gd name="T1" fmla="*/ 1096 h 1097"/>
                    <a:gd name="T2" fmla="*/ 135 w 140"/>
                    <a:gd name="T3" fmla="*/ 1009 h 1097"/>
                    <a:gd name="T4" fmla="*/ 90 w 140"/>
                    <a:gd name="T5" fmla="*/ 415 h 1097"/>
                    <a:gd name="T6" fmla="*/ 71 w 140"/>
                    <a:gd name="T7" fmla="*/ 230 h 1097"/>
                    <a:gd name="T8" fmla="*/ 66 w 140"/>
                    <a:gd name="T9" fmla="*/ 170 h 1097"/>
                    <a:gd name="T10" fmla="*/ 58 w 140"/>
                    <a:gd name="T11" fmla="*/ 100 h 1097"/>
                    <a:gd name="T12" fmla="*/ 50 w 140"/>
                    <a:gd name="T13" fmla="*/ 47 h 1097"/>
                    <a:gd name="T14" fmla="*/ 41 w 140"/>
                    <a:gd name="T15" fmla="*/ 19 h 1097"/>
                    <a:gd name="T16" fmla="*/ 32 w 140"/>
                    <a:gd name="T17" fmla="*/ 1 h 1097"/>
                    <a:gd name="T18" fmla="*/ 21 w 140"/>
                    <a:gd name="T19" fmla="*/ 0 h 1097"/>
                    <a:gd name="T20" fmla="*/ 14 w 140"/>
                    <a:gd name="T21" fmla="*/ 21 h 1097"/>
                    <a:gd name="T22" fmla="*/ 0 w 140"/>
                    <a:gd name="T23" fmla="*/ 122 h 10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0" h="1097">
                      <a:moveTo>
                        <a:pt x="139" y="1096"/>
                      </a:moveTo>
                      <a:lnTo>
                        <a:pt x="135" y="1009"/>
                      </a:lnTo>
                      <a:lnTo>
                        <a:pt x="90" y="415"/>
                      </a:lnTo>
                      <a:lnTo>
                        <a:pt x="71" y="230"/>
                      </a:lnTo>
                      <a:lnTo>
                        <a:pt x="66" y="170"/>
                      </a:lnTo>
                      <a:lnTo>
                        <a:pt x="58" y="100"/>
                      </a:lnTo>
                      <a:lnTo>
                        <a:pt x="50" y="47"/>
                      </a:lnTo>
                      <a:lnTo>
                        <a:pt x="41" y="19"/>
                      </a:lnTo>
                      <a:lnTo>
                        <a:pt x="32" y="1"/>
                      </a:lnTo>
                      <a:lnTo>
                        <a:pt x="21" y="0"/>
                      </a:lnTo>
                      <a:lnTo>
                        <a:pt x="14" y="21"/>
                      </a:lnTo>
                      <a:lnTo>
                        <a:pt x="0" y="122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00" name="Group 16"/>
                <p:cNvGrpSpPr>
                  <a:grpSpLocks/>
                </p:cNvGrpSpPr>
                <p:nvPr/>
              </p:nvGrpSpPr>
              <p:grpSpPr bwMode="auto">
                <a:xfrm>
                  <a:off x="193" y="2703"/>
                  <a:ext cx="152" cy="1529"/>
                  <a:chOff x="193" y="2703"/>
                  <a:chExt cx="152" cy="1529"/>
                </a:xfrm>
              </p:grpSpPr>
              <p:sp>
                <p:nvSpPr>
                  <p:cNvPr id="112" name="Freeform 12"/>
                  <p:cNvSpPr>
                    <a:spLocks/>
                  </p:cNvSpPr>
                  <p:nvPr/>
                </p:nvSpPr>
                <p:spPr bwMode="ltGray">
                  <a:xfrm>
                    <a:off x="193" y="3846"/>
                    <a:ext cx="92" cy="386"/>
                  </a:xfrm>
                  <a:custGeom>
                    <a:avLst/>
                    <a:gdLst>
                      <a:gd name="T0" fmla="*/ 91 w 92"/>
                      <a:gd name="T1" fmla="*/ 385 h 386"/>
                      <a:gd name="T2" fmla="*/ 77 w 92"/>
                      <a:gd name="T3" fmla="*/ 347 h 386"/>
                      <a:gd name="T4" fmla="*/ 72 w 92"/>
                      <a:gd name="T5" fmla="*/ 325 h 386"/>
                      <a:gd name="T6" fmla="*/ 69 w 92"/>
                      <a:gd name="T7" fmla="*/ 306 h 386"/>
                      <a:gd name="T8" fmla="*/ 48 w 92"/>
                      <a:gd name="T9" fmla="*/ 129 h 386"/>
                      <a:gd name="T10" fmla="*/ 37 w 92"/>
                      <a:gd name="T11" fmla="*/ 73 h 386"/>
                      <a:gd name="T12" fmla="*/ 29 w 92"/>
                      <a:gd name="T13" fmla="*/ 37 h 386"/>
                      <a:gd name="T14" fmla="*/ 23 w 92"/>
                      <a:gd name="T15" fmla="*/ 18 h 386"/>
                      <a:gd name="T16" fmla="*/ 15 w 92"/>
                      <a:gd name="T17" fmla="*/ 5 h 386"/>
                      <a:gd name="T18" fmla="*/ 8 w 92"/>
                      <a:gd name="T19" fmla="*/ 0 h 386"/>
                      <a:gd name="T20" fmla="*/ 2 w 92"/>
                      <a:gd name="T21" fmla="*/ 3 h 386"/>
                      <a:gd name="T22" fmla="*/ 0 w 92"/>
                      <a:gd name="T23" fmla="*/ 25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2" h="386">
                        <a:moveTo>
                          <a:pt x="91" y="385"/>
                        </a:moveTo>
                        <a:lnTo>
                          <a:pt x="77" y="347"/>
                        </a:lnTo>
                        <a:lnTo>
                          <a:pt x="72" y="325"/>
                        </a:lnTo>
                        <a:lnTo>
                          <a:pt x="69" y="306"/>
                        </a:lnTo>
                        <a:lnTo>
                          <a:pt x="48" y="129"/>
                        </a:lnTo>
                        <a:lnTo>
                          <a:pt x="37" y="73"/>
                        </a:lnTo>
                        <a:lnTo>
                          <a:pt x="29" y="37"/>
                        </a:lnTo>
                        <a:lnTo>
                          <a:pt x="23" y="18"/>
                        </a:lnTo>
                        <a:lnTo>
                          <a:pt x="15" y="5"/>
                        </a:lnTo>
                        <a:lnTo>
                          <a:pt x="8" y="0"/>
                        </a:lnTo>
                        <a:lnTo>
                          <a:pt x="2" y="3"/>
                        </a:lnTo>
                        <a:lnTo>
                          <a:pt x="0" y="25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" name="Freeform 13"/>
                  <p:cNvSpPr>
                    <a:spLocks/>
                  </p:cNvSpPr>
                  <p:nvPr/>
                </p:nvSpPr>
                <p:spPr bwMode="ltGray">
                  <a:xfrm>
                    <a:off x="215" y="2703"/>
                    <a:ext cx="130" cy="1413"/>
                  </a:xfrm>
                  <a:custGeom>
                    <a:avLst/>
                    <a:gdLst>
                      <a:gd name="T0" fmla="*/ 0 w 130"/>
                      <a:gd name="T1" fmla="*/ 1412 h 1413"/>
                      <a:gd name="T2" fmla="*/ 45 w 130"/>
                      <a:gd name="T3" fmla="*/ 888 h 1413"/>
                      <a:gd name="T4" fmla="*/ 50 w 130"/>
                      <a:gd name="T5" fmla="*/ 804 h 1413"/>
                      <a:gd name="T6" fmla="*/ 62 w 130"/>
                      <a:gd name="T7" fmla="*/ 668 h 1413"/>
                      <a:gd name="T8" fmla="*/ 73 w 130"/>
                      <a:gd name="T9" fmla="*/ 526 h 1413"/>
                      <a:gd name="T10" fmla="*/ 79 w 130"/>
                      <a:gd name="T11" fmla="*/ 450 h 1413"/>
                      <a:gd name="T12" fmla="*/ 82 w 130"/>
                      <a:gd name="T13" fmla="*/ 368 h 1413"/>
                      <a:gd name="T14" fmla="*/ 85 w 130"/>
                      <a:gd name="T15" fmla="*/ 291 h 1413"/>
                      <a:gd name="T16" fmla="*/ 93 w 130"/>
                      <a:gd name="T17" fmla="*/ 202 h 1413"/>
                      <a:gd name="T18" fmla="*/ 100 w 130"/>
                      <a:gd name="T19" fmla="*/ 120 h 1413"/>
                      <a:gd name="T20" fmla="*/ 110 w 130"/>
                      <a:gd name="T21" fmla="*/ 48 h 1413"/>
                      <a:gd name="T22" fmla="*/ 117 w 130"/>
                      <a:gd name="T23" fmla="*/ 3 h 1413"/>
                      <a:gd name="T24" fmla="*/ 122 w 130"/>
                      <a:gd name="T25" fmla="*/ 0 h 1413"/>
                      <a:gd name="T26" fmla="*/ 126 w 130"/>
                      <a:gd name="T27" fmla="*/ 23 h 1413"/>
                      <a:gd name="T28" fmla="*/ 129 w 130"/>
                      <a:gd name="T29" fmla="*/ 102 h 1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0" h="1413">
                        <a:moveTo>
                          <a:pt x="0" y="1412"/>
                        </a:moveTo>
                        <a:lnTo>
                          <a:pt x="45" y="888"/>
                        </a:lnTo>
                        <a:lnTo>
                          <a:pt x="50" y="804"/>
                        </a:lnTo>
                        <a:lnTo>
                          <a:pt x="62" y="668"/>
                        </a:lnTo>
                        <a:lnTo>
                          <a:pt x="73" y="526"/>
                        </a:lnTo>
                        <a:lnTo>
                          <a:pt x="79" y="450"/>
                        </a:lnTo>
                        <a:lnTo>
                          <a:pt x="82" y="368"/>
                        </a:lnTo>
                        <a:lnTo>
                          <a:pt x="85" y="291"/>
                        </a:lnTo>
                        <a:lnTo>
                          <a:pt x="93" y="202"/>
                        </a:lnTo>
                        <a:lnTo>
                          <a:pt x="100" y="120"/>
                        </a:lnTo>
                        <a:lnTo>
                          <a:pt x="110" y="48"/>
                        </a:lnTo>
                        <a:lnTo>
                          <a:pt x="117" y="3"/>
                        </a:lnTo>
                        <a:lnTo>
                          <a:pt x="122" y="0"/>
                        </a:lnTo>
                        <a:lnTo>
                          <a:pt x="126" y="23"/>
                        </a:lnTo>
                        <a:lnTo>
                          <a:pt x="129" y="102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4" name="Freeform 14"/>
                  <p:cNvSpPr>
                    <a:spLocks/>
                  </p:cNvSpPr>
                  <p:nvPr/>
                </p:nvSpPr>
                <p:spPr bwMode="ltGray">
                  <a:xfrm>
                    <a:off x="237" y="3336"/>
                    <a:ext cx="106" cy="522"/>
                  </a:xfrm>
                  <a:custGeom>
                    <a:avLst/>
                    <a:gdLst>
                      <a:gd name="T0" fmla="*/ 0 w 106"/>
                      <a:gd name="T1" fmla="*/ 521 h 522"/>
                      <a:gd name="T2" fmla="*/ 20 w 106"/>
                      <a:gd name="T3" fmla="*/ 408 h 522"/>
                      <a:gd name="T4" fmla="*/ 32 w 106"/>
                      <a:gd name="T5" fmla="*/ 278 h 522"/>
                      <a:gd name="T6" fmla="*/ 38 w 106"/>
                      <a:gd name="T7" fmla="*/ 220 h 522"/>
                      <a:gd name="T8" fmla="*/ 47 w 106"/>
                      <a:gd name="T9" fmla="*/ 153 h 522"/>
                      <a:gd name="T10" fmla="*/ 59 w 106"/>
                      <a:gd name="T11" fmla="*/ 84 h 522"/>
                      <a:gd name="T12" fmla="*/ 69 w 106"/>
                      <a:gd name="T13" fmla="*/ 40 h 522"/>
                      <a:gd name="T14" fmla="*/ 75 w 106"/>
                      <a:gd name="T15" fmla="*/ 19 h 522"/>
                      <a:gd name="T16" fmla="*/ 84 w 106"/>
                      <a:gd name="T17" fmla="*/ 3 h 522"/>
                      <a:gd name="T18" fmla="*/ 96 w 106"/>
                      <a:gd name="T19" fmla="*/ 0 h 522"/>
                      <a:gd name="T20" fmla="*/ 101 w 106"/>
                      <a:gd name="T21" fmla="*/ 11 h 522"/>
                      <a:gd name="T22" fmla="*/ 105 w 106"/>
                      <a:gd name="T23" fmla="*/ 46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6" h="522">
                        <a:moveTo>
                          <a:pt x="0" y="521"/>
                        </a:moveTo>
                        <a:lnTo>
                          <a:pt x="20" y="408"/>
                        </a:lnTo>
                        <a:lnTo>
                          <a:pt x="32" y="278"/>
                        </a:lnTo>
                        <a:lnTo>
                          <a:pt x="38" y="220"/>
                        </a:lnTo>
                        <a:lnTo>
                          <a:pt x="47" y="153"/>
                        </a:lnTo>
                        <a:lnTo>
                          <a:pt x="59" y="84"/>
                        </a:lnTo>
                        <a:lnTo>
                          <a:pt x="69" y="40"/>
                        </a:lnTo>
                        <a:lnTo>
                          <a:pt x="75" y="19"/>
                        </a:lnTo>
                        <a:lnTo>
                          <a:pt x="84" y="3"/>
                        </a:lnTo>
                        <a:lnTo>
                          <a:pt x="96" y="0"/>
                        </a:lnTo>
                        <a:lnTo>
                          <a:pt x="101" y="11"/>
                        </a:lnTo>
                        <a:lnTo>
                          <a:pt x="105" y="46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5" name="Freeform 15"/>
                  <p:cNvSpPr>
                    <a:spLocks/>
                  </p:cNvSpPr>
                  <p:nvPr/>
                </p:nvSpPr>
                <p:spPr bwMode="ltGray">
                  <a:xfrm>
                    <a:off x="194" y="3521"/>
                    <a:ext cx="48" cy="255"/>
                  </a:xfrm>
                  <a:custGeom>
                    <a:avLst/>
                    <a:gdLst>
                      <a:gd name="T0" fmla="*/ 0 w 48"/>
                      <a:gd name="T1" fmla="*/ 0 h 255"/>
                      <a:gd name="T2" fmla="*/ 7 w 48"/>
                      <a:gd name="T3" fmla="*/ 16 h 255"/>
                      <a:gd name="T4" fmla="*/ 18 w 48"/>
                      <a:gd name="T5" fmla="*/ 34 h 255"/>
                      <a:gd name="T6" fmla="*/ 26 w 48"/>
                      <a:gd name="T7" fmla="*/ 70 h 255"/>
                      <a:gd name="T8" fmla="*/ 33 w 48"/>
                      <a:gd name="T9" fmla="*/ 101 h 255"/>
                      <a:gd name="T10" fmla="*/ 40 w 48"/>
                      <a:gd name="T11" fmla="*/ 132 h 255"/>
                      <a:gd name="T12" fmla="*/ 43 w 48"/>
                      <a:gd name="T13" fmla="*/ 158 h 255"/>
                      <a:gd name="T14" fmla="*/ 45 w 48"/>
                      <a:gd name="T15" fmla="*/ 184 h 255"/>
                      <a:gd name="T16" fmla="*/ 47 w 48"/>
                      <a:gd name="T17" fmla="*/ 219 h 255"/>
                      <a:gd name="T18" fmla="*/ 47 w 48"/>
                      <a:gd name="T19" fmla="*/ 254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" h="255">
                        <a:moveTo>
                          <a:pt x="0" y="0"/>
                        </a:moveTo>
                        <a:lnTo>
                          <a:pt x="7" y="16"/>
                        </a:lnTo>
                        <a:lnTo>
                          <a:pt x="18" y="34"/>
                        </a:lnTo>
                        <a:lnTo>
                          <a:pt x="26" y="70"/>
                        </a:lnTo>
                        <a:lnTo>
                          <a:pt x="33" y="101"/>
                        </a:lnTo>
                        <a:lnTo>
                          <a:pt x="40" y="132"/>
                        </a:lnTo>
                        <a:lnTo>
                          <a:pt x="43" y="158"/>
                        </a:lnTo>
                        <a:lnTo>
                          <a:pt x="45" y="184"/>
                        </a:lnTo>
                        <a:lnTo>
                          <a:pt x="47" y="219"/>
                        </a:lnTo>
                        <a:lnTo>
                          <a:pt x="47" y="254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1" name="Freeform 17"/>
                <p:cNvSpPr>
                  <a:spLocks/>
                </p:cNvSpPr>
                <p:nvPr/>
              </p:nvSpPr>
              <p:spPr bwMode="ltGray">
                <a:xfrm>
                  <a:off x="782" y="4015"/>
                  <a:ext cx="164" cy="130"/>
                </a:xfrm>
                <a:custGeom>
                  <a:avLst/>
                  <a:gdLst>
                    <a:gd name="T0" fmla="*/ 163 w 164"/>
                    <a:gd name="T1" fmla="*/ 129 h 130"/>
                    <a:gd name="T2" fmla="*/ 138 w 164"/>
                    <a:gd name="T3" fmla="*/ 116 h 130"/>
                    <a:gd name="T4" fmla="*/ 129 w 164"/>
                    <a:gd name="T5" fmla="*/ 109 h 130"/>
                    <a:gd name="T6" fmla="*/ 123 w 164"/>
                    <a:gd name="T7" fmla="*/ 103 h 130"/>
                    <a:gd name="T8" fmla="*/ 86 w 164"/>
                    <a:gd name="T9" fmla="*/ 43 h 130"/>
                    <a:gd name="T10" fmla="*/ 67 w 164"/>
                    <a:gd name="T11" fmla="*/ 24 h 130"/>
                    <a:gd name="T12" fmla="*/ 52 w 164"/>
                    <a:gd name="T13" fmla="*/ 12 h 130"/>
                    <a:gd name="T14" fmla="*/ 41 w 164"/>
                    <a:gd name="T15" fmla="*/ 6 h 130"/>
                    <a:gd name="T16" fmla="*/ 27 w 164"/>
                    <a:gd name="T17" fmla="*/ 2 h 130"/>
                    <a:gd name="T18" fmla="*/ 14 w 164"/>
                    <a:gd name="T19" fmla="*/ 0 h 130"/>
                    <a:gd name="T20" fmla="*/ 5 w 164"/>
                    <a:gd name="T21" fmla="*/ 0 h 130"/>
                    <a:gd name="T22" fmla="*/ 0 w 164"/>
                    <a:gd name="T23" fmla="*/ 8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4" h="130">
                      <a:moveTo>
                        <a:pt x="163" y="129"/>
                      </a:moveTo>
                      <a:lnTo>
                        <a:pt x="138" y="116"/>
                      </a:lnTo>
                      <a:lnTo>
                        <a:pt x="129" y="109"/>
                      </a:lnTo>
                      <a:lnTo>
                        <a:pt x="123" y="103"/>
                      </a:lnTo>
                      <a:lnTo>
                        <a:pt x="86" y="43"/>
                      </a:lnTo>
                      <a:lnTo>
                        <a:pt x="67" y="24"/>
                      </a:lnTo>
                      <a:lnTo>
                        <a:pt x="52" y="12"/>
                      </a:lnTo>
                      <a:lnTo>
                        <a:pt x="41" y="6"/>
                      </a:lnTo>
                      <a:lnTo>
                        <a:pt x="27" y="2"/>
                      </a:lnTo>
                      <a:lnTo>
                        <a:pt x="14" y="0"/>
                      </a:lnTo>
                      <a:lnTo>
                        <a:pt x="5" y="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Freeform 18"/>
                <p:cNvSpPr>
                  <a:spLocks/>
                </p:cNvSpPr>
                <p:nvPr/>
              </p:nvSpPr>
              <p:spPr bwMode="ltGray">
                <a:xfrm>
                  <a:off x="1275" y="3966"/>
                  <a:ext cx="218" cy="140"/>
                </a:xfrm>
                <a:custGeom>
                  <a:avLst/>
                  <a:gdLst>
                    <a:gd name="T0" fmla="*/ 0 w 218"/>
                    <a:gd name="T1" fmla="*/ 139 h 140"/>
                    <a:gd name="T2" fmla="*/ 32 w 218"/>
                    <a:gd name="T3" fmla="*/ 108 h 140"/>
                    <a:gd name="T4" fmla="*/ 59 w 218"/>
                    <a:gd name="T5" fmla="*/ 73 h 140"/>
                    <a:gd name="T6" fmla="*/ 73 w 218"/>
                    <a:gd name="T7" fmla="*/ 58 h 140"/>
                    <a:gd name="T8" fmla="*/ 93 w 218"/>
                    <a:gd name="T9" fmla="*/ 41 h 140"/>
                    <a:gd name="T10" fmla="*/ 119 w 218"/>
                    <a:gd name="T11" fmla="*/ 23 h 140"/>
                    <a:gd name="T12" fmla="*/ 139 w 218"/>
                    <a:gd name="T13" fmla="*/ 11 h 140"/>
                    <a:gd name="T14" fmla="*/ 153 w 218"/>
                    <a:gd name="T15" fmla="*/ 5 h 140"/>
                    <a:gd name="T16" fmla="*/ 173 w 218"/>
                    <a:gd name="T17" fmla="*/ 1 h 140"/>
                    <a:gd name="T18" fmla="*/ 196 w 218"/>
                    <a:gd name="T19" fmla="*/ 0 h 140"/>
                    <a:gd name="T20" fmla="*/ 206 w 218"/>
                    <a:gd name="T21" fmla="*/ 3 h 140"/>
                    <a:gd name="T22" fmla="*/ 217 w 218"/>
                    <a:gd name="T23" fmla="*/ 13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8" h="140">
                      <a:moveTo>
                        <a:pt x="0" y="139"/>
                      </a:moveTo>
                      <a:lnTo>
                        <a:pt x="32" y="108"/>
                      </a:lnTo>
                      <a:lnTo>
                        <a:pt x="59" y="73"/>
                      </a:lnTo>
                      <a:lnTo>
                        <a:pt x="73" y="58"/>
                      </a:lnTo>
                      <a:lnTo>
                        <a:pt x="93" y="41"/>
                      </a:lnTo>
                      <a:lnTo>
                        <a:pt x="119" y="23"/>
                      </a:lnTo>
                      <a:lnTo>
                        <a:pt x="139" y="11"/>
                      </a:lnTo>
                      <a:lnTo>
                        <a:pt x="153" y="5"/>
                      </a:lnTo>
                      <a:lnTo>
                        <a:pt x="173" y="1"/>
                      </a:lnTo>
                      <a:lnTo>
                        <a:pt x="196" y="0"/>
                      </a:lnTo>
                      <a:lnTo>
                        <a:pt x="206" y="3"/>
                      </a:lnTo>
                      <a:lnTo>
                        <a:pt x="217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Freeform 19"/>
                <p:cNvSpPr>
                  <a:spLocks/>
                </p:cNvSpPr>
                <p:nvPr/>
              </p:nvSpPr>
              <p:spPr bwMode="ltGray">
                <a:xfrm>
                  <a:off x="1268" y="3802"/>
                  <a:ext cx="150" cy="345"/>
                </a:xfrm>
                <a:custGeom>
                  <a:avLst/>
                  <a:gdLst>
                    <a:gd name="T0" fmla="*/ 0 w 150"/>
                    <a:gd name="T1" fmla="*/ 344 h 345"/>
                    <a:gd name="T2" fmla="*/ 0 w 150"/>
                    <a:gd name="T3" fmla="*/ 311 h 345"/>
                    <a:gd name="T4" fmla="*/ 0 w 150"/>
                    <a:gd name="T5" fmla="*/ 287 h 345"/>
                    <a:gd name="T6" fmla="*/ 3 w 150"/>
                    <a:gd name="T7" fmla="*/ 270 h 345"/>
                    <a:gd name="T8" fmla="*/ 5 w 150"/>
                    <a:gd name="T9" fmla="*/ 249 h 345"/>
                    <a:gd name="T10" fmla="*/ 5 w 150"/>
                    <a:gd name="T11" fmla="*/ 228 h 345"/>
                    <a:gd name="T12" fmla="*/ 5 w 150"/>
                    <a:gd name="T13" fmla="*/ 211 h 345"/>
                    <a:gd name="T14" fmla="*/ 10 w 150"/>
                    <a:gd name="T15" fmla="*/ 194 h 345"/>
                    <a:gd name="T16" fmla="*/ 14 w 150"/>
                    <a:gd name="T17" fmla="*/ 165 h 345"/>
                    <a:gd name="T18" fmla="*/ 22 w 150"/>
                    <a:gd name="T19" fmla="*/ 134 h 345"/>
                    <a:gd name="T20" fmla="*/ 31 w 150"/>
                    <a:gd name="T21" fmla="*/ 102 h 345"/>
                    <a:gd name="T22" fmla="*/ 38 w 150"/>
                    <a:gd name="T23" fmla="*/ 68 h 345"/>
                    <a:gd name="T24" fmla="*/ 45 w 150"/>
                    <a:gd name="T25" fmla="*/ 48 h 345"/>
                    <a:gd name="T26" fmla="*/ 50 w 150"/>
                    <a:gd name="T27" fmla="*/ 40 h 345"/>
                    <a:gd name="T28" fmla="*/ 64 w 150"/>
                    <a:gd name="T29" fmla="*/ 27 h 345"/>
                    <a:gd name="T30" fmla="*/ 77 w 150"/>
                    <a:gd name="T31" fmla="*/ 16 h 345"/>
                    <a:gd name="T32" fmla="*/ 91 w 150"/>
                    <a:gd name="T33" fmla="*/ 8 h 345"/>
                    <a:gd name="T34" fmla="*/ 106 w 150"/>
                    <a:gd name="T35" fmla="*/ 2 h 345"/>
                    <a:gd name="T36" fmla="*/ 117 w 150"/>
                    <a:gd name="T37" fmla="*/ 0 h 345"/>
                    <a:gd name="T38" fmla="*/ 131 w 150"/>
                    <a:gd name="T39" fmla="*/ 0 h 345"/>
                    <a:gd name="T40" fmla="*/ 143 w 150"/>
                    <a:gd name="T41" fmla="*/ 2 h 345"/>
                    <a:gd name="T42" fmla="*/ 149 w 150"/>
                    <a:gd name="T43" fmla="*/ 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0" h="345">
                      <a:moveTo>
                        <a:pt x="0" y="344"/>
                      </a:moveTo>
                      <a:lnTo>
                        <a:pt x="0" y="311"/>
                      </a:lnTo>
                      <a:lnTo>
                        <a:pt x="0" y="287"/>
                      </a:lnTo>
                      <a:lnTo>
                        <a:pt x="3" y="270"/>
                      </a:lnTo>
                      <a:lnTo>
                        <a:pt x="5" y="249"/>
                      </a:lnTo>
                      <a:lnTo>
                        <a:pt x="5" y="228"/>
                      </a:lnTo>
                      <a:lnTo>
                        <a:pt x="5" y="211"/>
                      </a:lnTo>
                      <a:lnTo>
                        <a:pt x="10" y="194"/>
                      </a:lnTo>
                      <a:lnTo>
                        <a:pt x="14" y="165"/>
                      </a:lnTo>
                      <a:lnTo>
                        <a:pt x="22" y="134"/>
                      </a:lnTo>
                      <a:lnTo>
                        <a:pt x="31" y="102"/>
                      </a:lnTo>
                      <a:lnTo>
                        <a:pt x="38" y="68"/>
                      </a:lnTo>
                      <a:lnTo>
                        <a:pt x="45" y="48"/>
                      </a:lnTo>
                      <a:lnTo>
                        <a:pt x="50" y="40"/>
                      </a:lnTo>
                      <a:lnTo>
                        <a:pt x="64" y="27"/>
                      </a:lnTo>
                      <a:lnTo>
                        <a:pt x="77" y="16"/>
                      </a:lnTo>
                      <a:lnTo>
                        <a:pt x="91" y="8"/>
                      </a:lnTo>
                      <a:lnTo>
                        <a:pt x="106" y="2"/>
                      </a:lnTo>
                      <a:lnTo>
                        <a:pt x="117" y="0"/>
                      </a:lnTo>
                      <a:lnTo>
                        <a:pt x="131" y="0"/>
                      </a:lnTo>
                      <a:lnTo>
                        <a:pt x="143" y="2"/>
                      </a:lnTo>
                      <a:lnTo>
                        <a:pt x="149" y="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Freeform 20"/>
                <p:cNvSpPr>
                  <a:spLocks/>
                </p:cNvSpPr>
                <p:nvPr/>
              </p:nvSpPr>
              <p:spPr bwMode="ltGray">
                <a:xfrm>
                  <a:off x="707" y="3886"/>
                  <a:ext cx="261" cy="312"/>
                </a:xfrm>
                <a:custGeom>
                  <a:avLst/>
                  <a:gdLst>
                    <a:gd name="T0" fmla="*/ 260 w 261"/>
                    <a:gd name="T1" fmla="*/ 311 h 312"/>
                    <a:gd name="T2" fmla="*/ 252 w 261"/>
                    <a:gd name="T3" fmla="*/ 286 h 312"/>
                    <a:gd name="T4" fmla="*/ 171 w 261"/>
                    <a:gd name="T5" fmla="*/ 117 h 312"/>
                    <a:gd name="T6" fmla="*/ 134 w 261"/>
                    <a:gd name="T7" fmla="*/ 65 h 312"/>
                    <a:gd name="T8" fmla="*/ 124 w 261"/>
                    <a:gd name="T9" fmla="*/ 48 h 312"/>
                    <a:gd name="T10" fmla="*/ 109 w 261"/>
                    <a:gd name="T11" fmla="*/ 28 h 312"/>
                    <a:gd name="T12" fmla="*/ 94 w 261"/>
                    <a:gd name="T13" fmla="*/ 13 h 312"/>
                    <a:gd name="T14" fmla="*/ 78 w 261"/>
                    <a:gd name="T15" fmla="*/ 5 h 312"/>
                    <a:gd name="T16" fmla="*/ 59 w 261"/>
                    <a:gd name="T17" fmla="*/ 0 h 312"/>
                    <a:gd name="T18" fmla="*/ 40 w 261"/>
                    <a:gd name="T19" fmla="*/ 0 h 312"/>
                    <a:gd name="T20" fmla="*/ 27 w 261"/>
                    <a:gd name="T21" fmla="*/ 5 h 312"/>
                    <a:gd name="T22" fmla="*/ 0 w 261"/>
                    <a:gd name="T23" fmla="*/ 35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1" h="312">
                      <a:moveTo>
                        <a:pt x="260" y="311"/>
                      </a:moveTo>
                      <a:lnTo>
                        <a:pt x="252" y="286"/>
                      </a:lnTo>
                      <a:lnTo>
                        <a:pt x="171" y="117"/>
                      </a:lnTo>
                      <a:lnTo>
                        <a:pt x="134" y="65"/>
                      </a:lnTo>
                      <a:lnTo>
                        <a:pt x="124" y="48"/>
                      </a:lnTo>
                      <a:lnTo>
                        <a:pt x="109" y="28"/>
                      </a:lnTo>
                      <a:lnTo>
                        <a:pt x="94" y="13"/>
                      </a:lnTo>
                      <a:lnTo>
                        <a:pt x="78" y="5"/>
                      </a:lnTo>
                      <a:lnTo>
                        <a:pt x="59" y="0"/>
                      </a:lnTo>
                      <a:lnTo>
                        <a:pt x="40" y="0"/>
                      </a:lnTo>
                      <a:lnTo>
                        <a:pt x="27" y="5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Freeform 21"/>
                <p:cNvSpPr>
                  <a:spLocks/>
                </p:cNvSpPr>
                <p:nvPr/>
              </p:nvSpPr>
              <p:spPr bwMode="ltGray">
                <a:xfrm>
                  <a:off x="1026" y="3664"/>
                  <a:ext cx="236" cy="479"/>
                </a:xfrm>
                <a:custGeom>
                  <a:avLst/>
                  <a:gdLst>
                    <a:gd name="T0" fmla="*/ 0 w 236"/>
                    <a:gd name="T1" fmla="*/ 478 h 479"/>
                    <a:gd name="T2" fmla="*/ 84 w 236"/>
                    <a:gd name="T3" fmla="*/ 300 h 479"/>
                    <a:gd name="T4" fmla="*/ 93 w 236"/>
                    <a:gd name="T5" fmla="*/ 272 h 479"/>
                    <a:gd name="T6" fmla="*/ 114 w 236"/>
                    <a:gd name="T7" fmla="*/ 226 h 479"/>
                    <a:gd name="T8" fmla="*/ 133 w 236"/>
                    <a:gd name="T9" fmla="*/ 178 h 479"/>
                    <a:gd name="T10" fmla="*/ 144 w 236"/>
                    <a:gd name="T11" fmla="*/ 152 h 479"/>
                    <a:gd name="T12" fmla="*/ 149 w 236"/>
                    <a:gd name="T13" fmla="*/ 124 h 479"/>
                    <a:gd name="T14" fmla="*/ 157 w 236"/>
                    <a:gd name="T15" fmla="*/ 98 h 479"/>
                    <a:gd name="T16" fmla="*/ 169 w 236"/>
                    <a:gd name="T17" fmla="*/ 68 h 479"/>
                    <a:gd name="T18" fmla="*/ 183 w 236"/>
                    <a:gd name="T19" fmla="*/ 40 h 479"/>
                    <a:gd name="T20" fmla="*/ 200 w 236"/>
                    <a:gd name="T21" fmla="*/ 16 h 479"/>
                    <a:gd name="T22" fmla="*/ 214 w 236"/>
                    <a:gd name="T23" fmla="*/ 1 h 479"/>
                    <a:gd name="T24" fmla="*/ 222 w 236"/>
                    <a:gd name="T25" fmla="*/ 0 h 479"/>
                    <a:gd name="T26" fmla="*/ 230 w 236"/>
                    <a:gd name="T27" fmla="*/ 8 h 479"/>
                    <a:gd name="T28" fmla="*/ 235 w 236"/>
                    <a:gd name="T29" fmla="*/ 34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6" h="479">
                      <a:moveTo>
                        <a:pt x="0" y="478"/>
                      </a:moveTo>
                      <a:lnTo>
                        <a:pt x="84" y="300"/>
                      </a:lnTo>
                      <a:lnTo>
                        <a:pt x="93" y="272"/>
                      </a:lnTo>
                      <a:lnTo>
                        <a:pt x="114" y="226"/>
                      </a:lnTo>
                      <a:lnTo>
                        <a:pt x="133" y="178"/>
                      </a:lnTo>
                      <a:lnTo>
                        <a:pt x="144" y="152"/>
                      </a:lnTo>
                      <a:lnTo>
                        <a:pt x="149" y="124"/>
                      </a:lnTo>
                      <a:lnTo>
                        <a:pt x="157" y="98"/>
                      </a:lnTo>
                      <a:lnTo>
                        <a:pt x="169" y="68"/>
                      </a:lnTo>
                      <a:lnTo>
                        <a:pt x="183" y="40"/>
                      </a:lnTo>
                      <a:lnTo>
                        <a:pt x="200" y="16"/>
                      </a:lnTo>
                      <a:lnTo>
                        <a:pt x="214" y="1"/>
                      </a:lnTo>
                      <a:lnTo>
                        <a:pt x="222" y="0"/>
                      </a:lnTo>
                      <a:lnTo>
                        <a:pt x="230" y="8"/>
                      </a:lnTo>
                      <a:lnTo>
                        <a:pt x="235" y="3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Freeform 22"/>
                <p:cNvSpPr>
                  <a:spLocks/>
                </p:cNvSpPr>
                <p:nvPr/>
              </p:nvSpPr>
              <p:spPr bwMode="ltGray">
                <a:xfrm>
                  <a:off x="1067" y="3877"/>
                  <a:ext cx="189" cy="178"/>
                </a:xfrm>
                <a:custGeom>
                  <a:avLst/>
                  <a:gdLst>
                    <a:gd name="T0" fmla="*/ 0 w 189"/>
                    <a:gd name="T1" fmla="*/ 177 h 178"/>
                    <a:gd name="T2" fmla="*/ 35 w 189"/>
                    <a:gd name="T3" fmla="*/ 138 h 178"/>
                    <a:gd name="T4" fmla="*/ 57 w 189"/>
                    <a:gd name="T5" fmla="*/ 94 h 178"/>
                    <a:gd name="T6" fmla="*/ 70 w 189"/>
                    <a:gd name="T7" fmla="*/ 74 h 178"/>
                    <a:gd name="T8" fmla="*/ 86 w 189"/>
                    <a:gd name="T9" fmla="*/ 51 h 178"/>
                    <a:gd name="T10" fmla="*/ 107 w 189"/>
                    <a:gd name="T11" fmla="*/ 28 h 178"/>
                    <a:gd name="T12" fmla="*/ 123 w 189"/>
                    <a:gd name="T13" fmla="*/ 13 h 178"/>
                    <a:gd name="T14" fmla="*/ 136 w 189"/>
                    <a:gd name="T15" fmla="*/ 6 h 178"/>
                    <a:gd name="T16" fmla="*/ 152 w 189"/>
                    <a:gd name="T17" fmla="*/ 1 h 178"/>
                    <a:gd name="T18" fmla="*/ 171 w 189"/>
                    <a:gd name="T19" fmla="*/ 0 h 178"/>
                    <a:gd name="T20" fmla="*/ 179 w 189"/>
                    <a:gd name="T21" fmla="*/ 3 h 178"/>
                    <a:gd name="T22" fmla="*/ 188 w 189"/>
                    <a:gd name="T23" fmla="*/ 15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9" h="178">
                      <a:moveTo>
                        <a:pt x="0" y="177"/>
                      </a:moveTo>
                      <a:lnTo>
                        <a:pt x="35" y="138"/>
                      </a:lnTo>
                      <a:lnTo>
                        <a:pt x="57" y="94"/>
                      </a:lnTo>
                      <a:lnTo>
                        <a:pt x="70" y="74"/>
                      </a:lnTo>
                      <a:lnTo>
                        <a:pt x="86" y="51"/>
                      </a:lnTo>
                      <a:lnTo>
                        <a:pt x="107" y="28"/>
                      </a:lnTo>
                      <a:lnTo>
                        <a:pt x="123" y="13"/>
                      </a:lnTo>
                      <a:lnTo>
                        <a:pt x="136" y="6"/>
                      </a:lnTo>
                      <a:lnTo>
                        <a:pt x="152" y="1"/>
                      </a:lnTo>
                      <a:lnTo>
                        <a:pt x="171" y="0"/>
                      </a:lnTo>
                      <a:lnTo>
                        <a:pt x="179" y="3"/>
                      </a:lnTo>
                      <a:lnTo>
                        <a:pt x="188" y="1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Freeform 23"/>
                <p:cNvSpPr>
                  <a:spLocks/>
                </p:cNvSpPr>
                <p:nvPr/>
              </p:nvSpPr>
              <p:spPr bwMode="ltGray">
                <a:xfrm>
                  <a:off x="988" y="3941"/>
                  <a:ext cx="91" cy="87"/>
                </a:xfrm>
                <a:custGeom>
                  <a:avLst/>
                  <a:gdLst>
                    <a:gd name="T0" fmla="*/ 0 w 91"/>
                    <a:gd name="T1" fmla="*/ 0 h 87"/>
                    <a:gd name="T2" fmla="*/ 15 w 91"/>
                    <a:gd name="T3" fmla="*/ 5 h 87"/>
                    <a:gd name="T4" fmla="*/ 33 w 91"/>
                    <a:gd name="T5" fmla="*/ 11 h 87"/>
                    <a:gd name="T6" fmla="*/ 50 w 91"/>
                    <a:gd name="T7" fmla="*/ 23 h 87"/>
                    <a:gd name="T8" fmla="*/ 65 w 91"/>
                    <a:gd name="T9" fmla="*/ 33 h 87"/>
                    <a:gd name="T10" fmla="*/ 77 w 91"/>
                    <a:gd name="T11" fmla="*/ 44 h 87"/>
                    <a:gd name="T12" fmla="*/ 84 w 91"/>
                    <a:gd name="T13" fmla="*/ 53 h 87"/>
                    <a:gd name="T14" fmla="*/ 87 w 91"/>
                    <a:gd name="T15" fmla="*/ 62 h 87"/>
                    <a:gd name="T16" fmla="*/ 90 w 91"/>
                    <a:gd name="T17" fmla="*/ 74 h 87"/>
                    <a:gd name="T18" fmla="*/ 90 w 91"/>
                    <a:gd name="T19" fmla="*/ 8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1" h="87">
                      <a:moveTo>
                        <a:pt x="0" y="0"/>
                      </a:moveTo>
                      <a:lnTo>
                        <a:pt x="15" y="5"/>
                      </a:lnTo>
                      <a:lnTo>
                        <a:pt x="33" y="11"/>
                      </a:lnTo>
                      <a:lnTo>
                        <a:pt x="50" y="23"/>
                      </a:lnTo>
                      <a:lnTo>
                        <a:pt x="65" y="33"/>
                      </a:lnTo>
                      <a:lnTo>
                        <a:pt x="77" y="44"/>
                      </a:lnTo>
                      <a:lnTo>
                        <a:pt x="84" y="53"/>
                      </a:lnTo>
                      <a:lnTo>
                        <a:pt x="87" y="62"/>
                      </a:lnTo>
                      <a:lnTo>
                        <a:pt x="90" y="74"/>
                      </a:lnTo>
                      <a:lnTo>
                        <a:pt x="90" y="86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Freeform 24"/>
                <p:cNvSpPr>
                  <a:spLocks/>
                </p:cNvSpPr>
                <p:nvPr/>
              </p:nvSpPr>
              <p:spPr bwMode="ltGray">
                <a:xfrm>
                  <a:off x="460" y="3189"/>
                  <a:ext cx="227" cy="968"/>
                </a:xfrm>
                <a:custGeom>
                  <a:avLst/>
                  <a:gdLst>
                    <a:gd name="T0" fmla="*/ 0 w 227"/>
                    <a:gd name="T1" fmla="*/ 967 h 968"/>
                    <a:gd name="T2" fmla="*/ 80 w 227"/>
                    <a:gd name="T3" fmla="*/ 608 h 968"/>
                    <a:gd name="T4" fmla="*/ 89 w 227"/>
                    <a:gd name="T5" fmla="*/ 550 h 968"/>
                    <a:gd name="T6" fmla="*/ 109 w 227"/>
                    <a:gd name="T7" fmla="*/ 458 h 968"/>
                    <a:gd name="T8" fmla="*/ 128 w 227"/>
                    <a:gd name="T9" fmla="*/ 361 h 968"/>
                    <a:gd name="T10" fmla="*/ 138 w 227"/>
                    <a:gd name="T11" fmla="*/ 307 h 968"/>
                    <a:gd name="T12" fmla="*/ 143 w 227"/>
                    <a:gd name="T13" fmla="*/ 252 h 968"/>
                    <a:gd name="T14" fmla="*/ 151 w 227"/>
                    <a:gd name="T15" fmla="*/ 199 h 968"/>
                    <a:gd name="T16" fmla="*/ 163 w 227"/>
                    <a:gd name="T17" fmla="*/ 138 h 968"/>
                    <a:gd name="T18" fmla="*/ 175 w 227"/>
                    <a:gd name="T19" fmla="*/ 81 h 968"/>
                    <a:gd name="T20" fmla="*/ 192 w 227"/>
                    <a:gd name="T21" fmla="*/ 32 h 968"/>
                    <a:gd name="T22" fmla="*/ 206 w 227"/>
                    <a:gd name="T23" fmla="*/ 2 h 968"/>
                    <a:gd name="T24" fmla="*/ 214 w 227"/>
                    <a:gd name="T25" fmla="*/ 0 h 968"/>
                    <a:gd name="T26" fmla="*/ 221 w 227"/>
                    <a:gd name="T27" fmla="*/ 15 h 968"/>
                    <a:gd name="T28" fmla="*/ 226 w 227"/>
                    <a:gd name="T29" fmla="*/ 69 h 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7" h="968">
                      <a:moveTo>
                        <a:pt x="0" y="967"/>
                      </a:moveTo>
                      <a:lnTo>
                        <a:pt x="80" y="608"/>
                      </a:lnTo>
                      <a:lnTo>
                        <a:pt x="89" y="550"/>
                      </a:lnTo>
                      <a:lnTo>
                        <a:pt x="109" y="458"/>
                      </a:lnTo>
                      <a:lnTo>
                        <a:pt x="128" y="361"/>
                      </a:lnTo>
                      <a:lnTo>
                        <a:pt x="138" y="307"/>
                      </a:lnTo>
                      <a:lnTo>
                        <a:pt x="143" y="252"/>
                      </a:lnTo>
                      <a:lnTo>
                        <a:pt x="151" y="199"/>
                      </a:lnTo>
                      <a:lnTo>
                        <a:pt x="163" y="138"/>
                      </a:lnTo>
                      <a:lnTo>
                        <a:pt x="175" y="81"/>
                      </a:lnTo>
                      <a:lnTo>
                        <a:pt x="192" y="32"/>
                      </a:lnTo>
                      <a:lnTo>
                        <a:pt x="206" y="2"/>
                      </a:lnTo>
                      <a:lnTo>
                        <a:pt x="214" y="0"/>
                      </a:lnTo>
                      <a:lnTo>
                        <a:pt x="221" y="15"/>
                      </a:lnTo>
                      <a:lnTo>
                        <a:pt x="226" y="6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Freeform 25"/>
                <p:cNvSpPr>
                  <a:spLocks/>
                </p:cNvSpPr>
                <p:nvPr/>
              </p:nvSpPr>
              <p:spPr bwMode="ltGray">
                <a:xfrm>
                  <a:off x="501" y="3621"/>
                  <a:ext cx="179" cy="360"/>
                </a:xfrm>
                <a:custGeom>
                  <a:avLst/>
                  <a:gdLst>
                    <a:gd name="T0" fmla="*/ 0 w 179"/>
                    <a:gd name="T1" fmla="*/ 359 h 360"/>
                    <a:gd name="T2" fmla="*/ 33 w 179"/>
                    <a:gd name="T3" fmla="*/ 281 h 360"/>
                    <a:gd name="T4" fmla="*/ 54 w 179"/>
                    <a:gd name="T5" fmla="*/ 191 h 360"/>
                    <a:gd name="T6" fmla="*/ 65 w 179"/>
                    <a:gd name="T7" fmla="*/ 151 h 360"/>
                    <a:gd name="T8" fmla="*/ 81 w 179"/>
                    <a:gd name="T9" fmla="*/ 105 h 360"/>
                    <a:gd name="T10" fmla="*/ 101 w 179"/>
                    <a:gd name="T11" fmla="*/ 57 h 360"/>
                    <a:gd name="T12" fmla="*/ 117 w 179"/>
                    <a:gd name="T13" fmla="*/ 28 h 360"/>
                    <a:gd name="T14" fmla="*/ 128 w 179"/>
                    <a:gd name="T15" fmla="*/ 13 h 360"/>
                    <a:gd name="T16" fmla="*/ 144 w 179"/>
                    <a:gd name="T17" fmla="*/ 2 h 360"/>
                    <a:gd name="T18" fmla="*/ 162 w 179"/>
                    <a:gd name="T19" fmla="*/ 0 h 360"/>
                    <a:gd name="T20" fmla="*/ 169 w 179"/>
                    <a:gd name="T21" fmla="*/ 8 h 360"/>
                    <a:gd name="T22" fmla="*/ 178 w 179"/>
                    <a:gd name="T23" fmla="*/ 31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9" h="360">
                      <a:moveTo>
                        <a:pt x="0" y="359"/>
                      </a:moveTo>
                      <a:lnTo>
                        <a:pt x="33" y="281"/>
                      </a:lnTo>
                      <a:lnTo>
                        <a:pt x="54" y="191"/>
                      </a:lnTo>
                      <a:lnTo>
                        <a:pt x="65" y="151"/>
                      </a:lnTo>
                      <a:lnTo>
                        <a:pt x="81" y="105"/>
                      </a:lnTo>
                      <a:lnTo>
                        <a:pt x="101" y="57"/>
                      </a:lnTo>
                      <a:lnTo>
                        <a:pt x="117" y="28"/>
                      </a:lnTo>
                      <a:lnTo>
                        <a:pt x="128" y="13"/>
                      </a:lnTo>
                      <a:lnTo>
                        <a:pt x="144" y="2"/>
                      </a:lnTo>
                      <a:lnTo>
                        <a:pt x="162" y="0"/>
                      </a:lnTo>
                      <a:lnTo>
                        <a:pt x="169" y="8"/>
                      </a:lnTo>
                      <a:lnTo>
                        <a:pt x="178" y="31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Freeform 26"/>
                <p:cNvSpPr>
                  <a:spLocks/>
                </p:cNvSpPr>
                <p:nvPr/>
              </p:nvSpPr>
              <p:spPr bwMode="ltGray">
                <a:xfrm>
                  <a:off x="425" y="3751"/>
                  <a:ext cx="88" cy="174"/>
                </a:xfrm>
                <a:custGeom>
                  <a:avLst/>
                  <a:gdLst>
                    <a:gd name="T0" fmla="*/ 0 w 88"/>
                    <a:gd name="T1" fmla="*/ 0 h 174"/>
                    <a:gd name="T2" fmla="*/ 14 w 88"/>
                    <a:gd name="T3" fmla="*/ 10 h 174"/>
                    <a:gd name="T4" fmla="*/ 32 w 88"/>
                    <a:gd name="T5" fmla="*/ 24 h 174"/>
                    <a:gd name="T6" fmla="*/ 48 w 88"/>
                    <a:gd name="T7" fmla="*/ 47 h 174"/>
                    <a:gd name="T8" fmla="*/ 62 w 88"/>
                    <a:gd name="T9" fmla="*/ 68 h 174"/>
                    <a:gd name="T10" fmla="*/ 75 w 88"/>
                    <a:gd name="T11" fmla="*/ 90 h 174"/>
                    <a:gd name="T12" fmla="*/ 81 w 88"/>
                    <a:gd name="T13" fmla="*/ 108 h 174"/>
                    <a:gd name="T14" fmla="*/ 84 w 88"/>
                    <a:gd name="T15" fmla="*/ 125 h 174"/>
                    <a:gd name="T16" fmla="*/ 87 w 88"/>
                    <a:gd name="T17" fmla="*/ 148 h 174"/>
                    <a:gd name="T18" fmla="*/ 87 w 88"/>
                    <a:gd name="T19" fmla="*/ 173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174">
                      <a:moveTo>
                        <a:pt x="0" y="0"/>
                      </a:moveTo>
                      <a:lnTo>
                        <a:pt x="14" y="10"/>
                      </a:lnTo>
                      <a:lnTo>
                        <a:pt x="32" y="24"/>
                      </a:lnTo>
                      <a:lnTo>
                        <a:pt x="48" y="47"/>
                      </a:lnTo>
                      <a:lnTo>
                        <a:pt x="62" y="68"/>
                      </a:lnTo>
                      <a:lnTo>
                        <a:pt x="75" y="90"/>
                      </a:lnTo>
                      <a:lnTo>
                        <a:pt x="81" y="108"/>
                      </a:lnTo>
                      <a:lnTo>
                        <a:pt x="84" y="125"/>
                      </a:lnTo>
                      <a:lnTo>
                        <a:pt x="87" y="148"/>
                      </a:lnTo>
                      <a:lnTo>
                        <a:pt x="87" y="173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Freeform 27"/>
                <p:cNvSpPr>
                  <a:spLocks/>
                </p:cNvSpPr>
                <p:nvPr/>
              </p:nvSpPr>
              <p:spPr bwMode="ltGray">
                <a:xfrm>
                  <a:off x="915" y="3389"/>
                  <a:ext cx="123" cy="805"/>
                </a:xfrm>
                <a:custGeom>
                  <a:avLst/>
                  <a:gdLst>
                    <a:gd name="T0" fmla="*/ 121 w 123"/>
                    <a:gd name="T1" fmla="*/ 804 h 805"/>
                    <a:gd name="T2" fmla="*/ 122 w 123"/>
                    <a:gd name="T3" fmla="*/ 687 h 805"/>
                    <a:gd name="T4" fmla="*/ 122 w 123"/>
                    <a:gd name="T5" fmla="*/ 634 h 805"/>
                    <a:gd name="T6" fmla="*/ 119 w 123"/>
                    <a:gd name="T7" fmla="*/ 596 h 805"/>
                    <a:gd name="T8" fmla="*/ 117 w 123"/>
                    <a:gd name="T9" fmla="*/ 551 h 805"/>
                    <a:gd name="T10" fmla="*/ 118 w 123"/>
                    <a:gd name="T11" fmla="*/ 503 h 805"/>
                    <a:gd name="T12" fmla="*/ 116 w 123"/>
                    <a:gd name="T13" fmla="*/ 464 h 805"/>
                    <a:gd name="T14" fmla="*/ 114 w 123"/>
                    <a:gd name="T15" fmla="*/ 428 h 805"/>
                    <a:gd name="T16" fmla="*/ 109 w 123"/>
                    <a:gd name="T17" fmla="*/ 365 h 805"/>
                    <a:gd name="T18" fmla="*/ 103 w 123"/>
                    <a:gd name="T19" fmla="*/ 296 h 805"/>
                    <a:gd name="T20" fmla="*/ 96 w 123"/>
                    <a:gd name="T21" fmla="*/ 226 h 805"/>
                    <a:gd name="T22" fmla="*/ 90 w 123"/>
                    <a:gd name="T23" fmla="*/ 151 h 805"/>
                    <a:gd name="T24" fmla="*/ 84 w 123"/>
                    <a:gd name="T25" fmla="*/ 106 h 805"/>
                    <a:gd name="T26" fmla="*/ 80 w 123"/>
                    <a:gd name="T27" fmla="*/ 89 h 805"/>
                    <a:gd name="T28" fmla="*/ 68 w 123"/>
                    <a:gd name="T29" fmla="*/ 59 h 805"/>
                    <a:gd name="T30" fmla="*/ 58 w 123"/>
                    <a:gd name="T31" fmla="*/ 37 h 805"/>
                    <a:gd name="T32" fmla="*/ 47 w 123"/>
                    <a:gd name="T33" fmla="*/ 18 h 805"/>
                    <a:gd name="T34" fmla="*/ 34 w 123"/>
                    <a:gd name="T35" fmla="*/ 4 h 805"/>
                    <a:gd name="T36" fmla="*/ 26 w 123"/>
                    <a:gd name="T37" fmla="*/ 0 h 805"/>
                    <a:gd name="T38" fmla="*/ 14 w 123"/>
                    <a:gd name="T39" fmla="*/ 0 h 805"/>
                    <a:gd name="T40" fmla="*/ 5 w 123"/>
                    <a:gd name="T41" fmla="*/ 5 h 805"/>
                    <a:gd name="T42" fmla="*/ 0 w 123"/>
                    <a:gd name="T43" fmla="*/ 13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3" h="805">
                      <a:moveTo>
                        <a:pt x="121" y="804"/>
                      </a:moveTo>
                      <a:lnTo>
                        <a:pt x="122" y="687"/>
                      </a:lnTo>
                      <a:lnTo>
                        <a:pt x="122" y="634"/>
                      </a:lnTo>
                      <a:lnTo>
                        <a:pt x="119" y="596"/>
                      </a:lnTo>
                      <a:lnTo>
                        <a:pt x="117" y="551"/>
                      </a:lnTo>
                      <a:lnTo>
                        <a:pt x="118" y="503"/>
                      </a:lnTo>
                      <a:lnTo>
                        <a:pt x="116" y="464"/>
                      </a:lnTo>
                      <a:lnTo>
                        <a:pt x="114" y="428"/>
                      </a:lnTo>
                      <a:lnTo>
                        <a:pt x="109" y="365"/>
                      </a:lnTo>
                      <a:lnTo>
                        <a:pt x="103" y="296"/>
                      </a:lnTo>
                      <a:lnTo>
                        <a:pt x="96" y="226"/>
                      </a:lnTo>
                      <a:lnTo>
                        <a:pt x="90" y="151"/>
                      </a:lnTo>
                      <a:lnTo>
                        <a:pt x="84" y="106"/>
                      </a:lnTo>
                      <a:lnTo>
                        <a:pt x="80" y="89"/>
                      </a:lnTo>
                      <a:lnTo>
                        <a:pt x="68" y="59"/>
                      </a:lnTo>
                      <a:lnTo>
                        <a:pt x="58" y="37"/>
                      </a:lnTo>
                      <a:lnTo>
                        <a:pt x="47" y="18"/>
                      </a:lnTo>
                      <a:lnTo>
                        <a:pt x="34" y="4"/>
                      </a:lnTo>
                      <a:lnTo>
                        <a:pt x="26" y="0"/>
                      </a:lnTo>
                      <a:lnTo>
                        <a:pt x="14" y="0"/>
                      </a:lnTo>
                      <a:lnTo>
                        <a:pt x="5" y="5"/>
                      </a:lnTo>
                      <a:lnTo>
                        <a:pt x="0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6" name="Freeform 29"/>
              <p:cNvSpPr>
                <a:spLocks/>
              </p:cNvSpPr>
              <p:nvPr/>
            </p:nvSpPr>
            <p:spPr bwMode="ltGray">
              <a:xfrm>
                <a:off x="324" y="3805"/>
                <a:ext cx="29" cy="224"/>
              </a:xfrm>
              <a:custGeom>
                <a:avLst/>
                <a:gdLst>
                  <a:gd name="T0" fmla="*/ 27 w 29"/>
                  <a:gd name="T1" fmla="*/ 35 h 224"/>
                  <a:gd name="T2" fmla="*/ 21 w 29"/>
                  <a:gd name="T3" fmla="*/ 0 h 224"/>
                  <a:gd name="T4" fmla="*/ 17 w 29"/>
                  <a:gd name="T5" fmla="*/ 0 h 224"/>
                  <a:gd name="T6" fmla="*/ 14 w 29"/>
                  <a:gd name="T7" fmla="*/ 2 h 224"/>
                  <a:gd name="T8" fmla="*/ 12 w 29"/>
                  <a:gd name="T9" fmla="*/ 11 h 224"/>
                  <a:gd name="T10" fmla="*/ 5 w 29"/>
                  <a:gd name="T11" fmla="*/ 40 h 224"/>
                  <a:gd name="T12" fmla="*/ 3 w 29"/>
                  <a:gd name="T13" fmla="*/ 53 h 224"/>
                  <a:gd name="T14" fmla="*/ 2 w 29"/>
                  <a:gd name="T15" fmla="*/ 66 h 224"/>
                  <a:gd name="T16" fmla="*/ 0 w 29"/>
                  <a:gd name="T17" fmla="*/ 104 h 224"/>
                  <a:gd name="T18" fmla="*/ 0 w 29"/>
                  <a:gd name="T19" fmla="*/ 116 h 224"/>
                  <a:gd name="T20" fmla="*/ 0 w 29"/>
                  <a:gd name="T21" fmla="*/ 130 h 224"/>
                  <a:gd name="T22" fmla="*/ 1 w 29"/>
                  <a:gd name="T23" fmla="*/ 146 h 224"/>
                  <a:gd name="T24" fmla="*/ 3 w 29"/>
                  <a:gd name="T25" fmla="*/ 169 h 224"/>
                  <a:gd name="T26" fmla="*/ 6 w 29"/>
                  <a:gd name="T27" fmla="*/ 185 h 224"/>
                  <a:gd name="T28" fmla="*/ 9 w 29"/>
                  <a:gd name="T29" fmla="*/ 202 h 224"/>
                  <a:gd name="T30" fmla="*/ 15 w 29"/>
                  <a:gd name="T31" fmla="*/ 223 h 224"/>
                  <a:gd name="T32" fmla="*/ 12 w 29"/>
                  <a:gd name="T33" fmla="*/ 197 h 224"/>
                  <a:gd name="T34" fmla="*/ 9 w 29"/>
                  <a:gd name="T35" fmla="*/ 173 h 224"/>
                  <a:gd name="T36" fmla="*/ 8 w 29"/>
                  <a:gd name="T37" fmla="*/ 152 h 224"/>
                  <a:gd name="T38" fmla="*/ 9 w 29"/>
                  <a:gd name="T39" fmla="*/ 130 h 224"/>
                  <a:gd name="T40" fmla="*/ 9 w 29"/>
                  <a:gd name="T41" fmla="*/ 116 h 224"/>
                  <a:gd name="T42" fmla="*/ 8 w 29"/>
                  <a:gd name="T43" fmla="*/ 97 h 224"/>
                  <a:gd name="T44" fmla="*/ 7 w 29"/>
                  <a:gd name="T45" fmla="*/ 83 h 224"/>
                  <a:gd name="T46" fmla="*/ 10 w 29"/>
                  <a:gd name="T47" fmla="*/ 53 h 224"/>
                  <a:gd name="T48" fmla="*/ 10 w 29"/>
                  <a:gd name="T49" fmla="*/ 38 h 224"/>
                  <a:gd name="T50" fmla="*/ 12 w 29"/>
                  <a:gd name="T51" fmla="*/ 25 h 224"/>
                  <a:gd name="T52" fmla="*/ 17 w 29"/>
                  <a:gd name="T53" fmla="*/ 8 h 224"/>
                  <a:gd name="T54" fmla="*/ 19 w 29"/>
                  <a:gd name="T55" fmla="*/ 21 h 224"/>
                  <a:gd name="T56" fmla="*/ 28 w 29"/>
                  <a:gd name="T57" fmla="*/ 42 h 224"/>
                  <a:gd name="T58" fmla="*/ 27 w 29"/>
                  <a:gd name="T59" fmla="*/ 3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" h="224">
                    <a:moveTo>
                      <a:pt x="27" y="35"/>
                    </a:moveTo>
                    <a:lnTo>
                      <a:pt x="21" y="0"/>
                    </a:lnTo>
                    <a:lnTo>
                      <a:pt x="17" y="0"/>
                    </a:lnTo>
                    <a:lnTo>
                      <a:pt x="14" y="2"/>
                    </a:lnTo>
                    <a:lnTo>
                      <a:pt x="12" y="11"/>
                    </a:lnTo>
                    <a:lnTo>
                      <a:pt x="5" y="40"/>
                    </a:lnTo>
                    <a:lnTo>
                      <a:pt x="3" y="53"/>
                    </a:lnTo>
                    <a:lnTo>
                      <a:pt x="2" y="66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1" y="146"/>
                    </a:lnTo>
                    <a:lnTo>
                      <a:pt x="3" y="169"/>
                    </a:lnTo>
                    <a:lnTo>
                      <a:pt x="6" y="185"/>
                    </a:lnTo>
                    <a:lnTo>
                      <a:pt x="9" y="202"/>
                    </a:lnTo>
                    <a:lnTo>
                      <a:pt x="15" y="223"/>
                    </a:lnTo>
                    <a:lnTo>
                      <a:pt x="12" y="197"/>
                    </a:lnTo>
                    <a:lnTo>
                      <a:pt x="9" y="173"/>
                    </a:lnTo>
                    <a:lnTo>
                      <a:pt x="8" y="152"/>
                    </a:lnTo>
                    <a:lnTo>
                      <a:pt x="9" y="130"/>
                    </a:lnTo>
                    <a:lnTo>
                      <a:pt x="9" y="116"/>
                    </a:lnTo>
                    <a:lnTo>
                      <a:pt x="8" y="97"/>
                    </a:lnTo>
                    <a:lnTo>
                      <a:pt x="7" y="83"/>
                    </a:lnTo>
                    <a:lnTo>
                      <a:pt x="10" y="53"/>
                    </a:lnTo>
                    <a:lnTo>
                      <a:pt x="10" y="38"/>
                    </a:lnTo>
                    <a:lnTo>
                      <a:pt x="12" y="25"/>
                    </a:lnTo>
                    <a:lnTo>
                      <a:pt x="17" y="8"/>
                    </a:lnTo>
                    <a:lnTo>
                      <a:pt x="19" y="21"/>
                    </a:lnTo>
                    <a:lnTo>
                      <a:pt x="28" y="42"/>
                    </a:lnTo>
                    <a:lnTo>
                      <a:pt x="27" y="3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7" name="Group 33"/>
              <p:cNvGrpSpPr>
                <a:grpSpLocks/>
              </p:cNvGrpSpPr>
              <p:nvPr/>
            </p:nvGrpSpPr>
            <p:grpSpPr bwMode="auto">
              <a:xfrm>
                <a:off x="454" y="3586"/>
                <a:ext cx="255" cy="498"/>
                <a:chOff x="454" y="3586"/>
                <a:chExt cx="255" cy="498"/>
              </a:xfrm>
            </p:grpSpPr>
            <p:sp>
              <p:nvSpPr>
                <p:cNvPr id="92" name="Freeform 30"/>
                <p:cNvSpPr>
                  <a:spLocks/>
                </p:cNvSpPr>
                <p:nvPr/>
              </p:nvSpPr>
              <p:spPr bwMode="ltGray">
                <a:xfrm>
                  <a:off x="633" y="3878"/>
                  <a:ext cx="38" cy="206"/>
                </a:xfrm>
                <a:custGeom>
                  <a:avLst/>
                  <a:gdLst>
                    <a:gd name="T0" fmla="*/ 7 w 38"/>
                    <a:gd name="T1" fmla="*/ 0 h 206"/>
                    <a:gd name="T2" fmla="*/ 14 w 38"/>
                    <a:gd name="T3" fmla="*/ 15 h 206"/>
                    <a:gd name="T4" fmla="*/ 22 w 38"/>
                    <a:gd name="T5" fmla="*/ 40 h 206"/>
                    <a:gd name="T6" fmla="*/ 29 w 38"/>
                    <a:gd name="T7" fmla="*/ 74 h 206"/>
                    <a:gd name="T8" fmla="*/ 37 w 38"/>
                    <a:gd name="T9" fmla="*/ 118 h 206"/>
                    <a:gd name="T10" fmla="*/ 37 w 38"/>
                    <a:gd name="T11" fmla="*/ 164 h 206"/>
                    <a:gd name="T12" fmla="*/ 33 w 38"/>
                    <a:gd name="T13" fmla="*/ 205 h 206"/>
                    <a:gd name="T14" fmla="*/ 29 w 38"/>
                    <a:gd name="T15" fmla="*/ 205 h 206"/>
                    <a:gd name="T16" fmla="*/ 33 w 38"/>
                    <a:gd name="T17" fmla="*/ 164 h 206"/>
                    <a:gd name="T18" fmla="*/ 33 w 38"/>
                    <a:gd name="T19" fmla="*/ 130 h 206"/>
                    <a:gd name="T20" fmla="*/ 26 w 38"/>
                    <a:gd name="T21" fmla="*/ 93 h 206"/>
                    <a:gd name="T22" fmla="*/ 14 w 38"/>
                    <a:gd name="T23" fmla="*/ 56 h 206"/>
                    <a:gd name="T24" fmla="*/ 0 w 38"/>
                    <a:gd name="T25" fmla="*/ 9 h 206"/>
                    <a:gd name="T26" fmla="*/ 7 w 38"/>
                    <a:gd name="T27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206">
                      <a:moveTo>
                        <a:pt x="7" y="0"/>
                      </a:moveTo>
                      <a:lnTo>
                        <a:pt x="14" y="15"/>
                      </a:lnTo>
                      <a:lnTo>
                        <a:pt x="22" y="40"/>
                      </a:lnTo>
                      <a:lnTo>
                        <a:pt x="29" y="74"/>
                      </a:lnTo>
                      <a:lnTo>
                        <a:pt x="37" y="118"/>
                      </a:lnTo>
                      <a:lnTo>
                        <a:pt x="37" y="164"/>
                      </a:lnTo>
                      <a:lnTo>
                        <a:pt x="33" y="205"/>
                      </a:lnTo>
                      <a:lnTo>
                        <a:pt x="29" y="205"/>
                      </a:lnTo>
                      <a:lnTo>
                        <a:pt x="33" y="164"/>
                      </a:lnTo>
                      <a:lnTo>
                        <a:pt x="33" y="130"/>
                      </a:lnTo>
                      <a:lnTo>
                        <a:pt x="26" y="93"/>
                      </a:lnTo>
                      <a:lnTo>
                        <a:pt x="14" y="56"/>
                      </a:lnTo>
                      <a:lnTo>
                        <a:pt x="0" y="9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Freeform 31"/>
                <p:cNvSpPr>
                  <a:spLocks/>
                </p:cNvSpPr>
                <p:nvPr/>
              </p:nvSpPr>
              <p:spPr bwMode="ltGray">
                <a:xfrm>
                  <a:off x="454" y="3767"/>
                  <a:ext cx="61" cy="205"/>
                </a:xfrm>
                <a:custGeom>
                  <a:avLst/>
                  <a:gdLst>
                    <a:gd name="T0" fmla="*/ 58 w 61"/>
                    <a:gd name="T1" fmla="*/ 32 h 205"/>
                    <a:gd name="T2" fmla="*/ 46 w 61"/>
                    <a:gd name="T3" fmla="*/ 0 h 205"/>
                    <a:gd name="T4" fmla="*/ 37 w 61"/>
                    <a:gd name="T5" fmla="*/ 0 h 205"/>
                    <a:gd name="T6" fmla="*/ 31 w 61"/>
                    <a:gd name="T7" fmla="*/ 2 h 205"/>
                    <a:gd name="T8" fmla="*/ 26 w 61"/>
                    <a:gd name="T9" fmla="*/ 10 h 205"/>
                    <a:gd name="T10" fmla="*/ 12 w 61"/>
                    <a:gd name="T11" fmla="*/ 37 h 205"/>
                    <a:gd name="T12" fmla="*/ 7 w 61"/>
                    <a:gd name="T13" fmla="*/ 48 h 205"/>
                    <a:gd name="T14" fmla="*/ 4 w 61"/>
                    <a:gd name="T15" fmla="*/ 60 h 205"/>
                    <a:gd name="T16" fmla="*/ 0 w 61"/>
                    <a:gd name="T17" fmla="*/ 95 h 205"/>
                    <a:gd name="T18" fmla="*/ 0 w 61"/>
                    <a:gd name="T19" fmla="*/ 106 h 205"/>
                    <a:gd name="T20" fmla="*/ 0 w 61"/>
                    <a:gd name="T21" fmla="*/ 119 h 205"/>
                    <a:gd name="T22" fmla="*/ 2 w 61"/>
                    <a:gd name="T23" fmla="*/ 133 h 205"/>
                    <a:gd name="T24" fmla="*/ 8 w 61"/>
                    <a:gd name="T25" fmla="*/ 155 h 205"/>
                    <a:gd name="T26" fmla="*/ 13 w 61"/>
                    <a:gd name="T27" fmla="*/ 169 h 205"/>
                    <a:gd name="T28" fmla="*/ 20 w 61"/>
                    <a:gd name="T29" fmla="*/ 184 h 205"/>
                    <a:gd name="T30" fmla="*/ 33 w 61"/>
                    <a:gd name="T31" fmla="*/ 204 h 205"/>
                    <a:gd name="T32" fmla="*/ 26 w 61"/>
                    <a:gd name="T33" fmla="*/ 180 h 205"/>
                    <a:gd name="T34" fmla="*/ 20 w 61"/>
                    <a:gd name="T35" fmla="*/ 158 h 205"/>
                    <a:gd name="T36" fmla="*/ 18 w 61"/>
                    <a:gd name="T37" fmla="*/ 138 h 205"/>
                    <a:gd name="T38" fmla="*/ 18 w 61"/>
                    <a:gd name="T39" fmla="*/ 119 h 205"/>
                    <a:gd name="T40" fmla="*/ 20 w 61"/>
                    <a:gd name="T41" fmla="*/ 106 h 205"/>
                    <a:gd name="T42" fmla="*/ 18 w 61"/>
                    <a:gd name="T43" fmla="*/ 89 h 205"/>
                    <a:gd name="T44" fmla="*/ 16 w 61"/>
                    <a:gd name="T45" fmla="*/ 76 h 205"/>
                    <a:gd name="T46" fmla="*/ 22 w 61"/>
                    <a:gd name="T47" fmla="*/ 48 h 205"/>
                    <a:gd name="T48" fmla="*/ 23 w 61"/>
                    <a:gd name="T49" fmla="*/ 35 h 205"/>
                    <a:gd name="T50" fmla="*/ 28 w 61"/>
                    <a:gd name="T51" fmla="*/ 23 h 205"/>
                    <a:gd name="T52" fmla="*/ 37 w 61"/>
                    <a:gd name="T53" fmla="*/ 8 h 205"/>
                    <a:gd name="T54" fmla="*/ 42 w 61"/>
                    <a:gd name="T55" fmla="*/ 19 h 205"/>
                    <a:gd name="T56" fmla="*/ 60 w 61"/>
                    <a:gd name="T57" fmla="*/ 38 h 205"/>
                    <a:gd name="T58" fmla="*/ 58 w 61"/>
                    <a:gd name="T59" fmla="*/ 32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61" h="205">
                      <a:moveTo>
                        <a:pt x="58" y="32"/>
                      </a:moveTo>
                      <a:lnTo>
                        <a:pt x="46" y="0"/>
                      </a:lnTo>
                      <a:lnTo>
                        <a:pt x="37" y="0"/>
                      </a:lnTo>
                      <a:lnTo>
                        <a:pt x="31" y="2"/>
                      </a:lnTo>
                      <a:lnTo>
                        <a:pt x="26" y="10"/>
                      </a:lnTo>
                      <a:lnTo>
                        <a:pt x="12" y="37"/>
                      </a:lnTo>
                      <a:lnTo>
                        <a:pt x="7" y="48"/>
                      </a:lnTo>
                      <a:lnTo>
                        <a:pt x="4" y="60"/>
                      </a:lnTo>
                      <a:lnTo>
                        <a:pt x="0" y="95"/>
                      </a:lnTo>
                      <a:lnTo>
                        <a:pt x="0" y="106"/>
                      </a:lnTo>
                      <a:lnTo>
                        <a:pt x="0" y="119"/>
                      </a:lnTo>
                      <a:lnTo>
                        <a:pt x="2" y="133"/>
                      </a:lnTo>
                      <a:lnTo>
                        <a:pt x="8" y="155"/>
                      </a:lnTo>
                      <a:lnTo>
                        <a:pt x="13" y="169"/>
                      </a:lnTo>
                      <a:lnTo>
                        <a:pt x="20" y="184"/>
                      </a:lnTo>
                      <a:lnTo>
                        <a:pt x="33" y="204"/>
                      </a:lnTo>
                      <a:lnTo>
                        <a:pt x="26" y="180"/>
                      </a:lnTo>
                      <a:lnTo>
                        <a:pt x="20" y="158"/>
                      </a:lnTo>
                      <a:lnTo>
                        <a:pt x="18" y="138"/>
                      </a:lnTo>
                      <a:lnTo>
                        <a:pt x="18" y="119"/>
                      </a:lnTo>
                      <a:lnTo>
                        <a:pt x="20" y="106"/>
                      </a:lnTo>
                      <a:lnTo>
                        <a:pt x="18" y="89"/>
                      </a:lnTo>
                      <a:lnTo>
                        <a:pt x="16" y="76"/>
                      </a:lnTo>
                      <a:lnTo>
                        <a:pt x="22" y="48"/>
                      </a:lnTo>
                      <a:lnTo>
                        <a:pt x="23" y="35"/>
                      </a:lnTo>
                      <a:lnTo>
                        <a:pt x="28" y="23"/>
                      </a:lnTo>
                      <a:lnTo>
                        <a:pt x="37" y="8"/>
                      </a:lnTo>
                      <a:lnTo>
                        <a:pt x="42" y="19"/>
                      </a:lnTo>
                      <a:lnTo>
                        <a:pt x="60" y="38"/>
                      </a:lnTo>
                      <a:lnTo>
                        <a:pt x="58" y="32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Freeform 32"/>
                <p:cNvSpPr>
                  <a:spLocks/>
                </p:cNvSpPr>
                <p:nvPr/>
              </p:nvSpPr>
              <p:spPr bwMode="ltGray">
                <a:xfrm>
                  <a:off x="559" y="3586"/>
                  <a:ext cx="150" cy="369"/>
                </a:xfrm>
                <a:custGeom>
                  <a:avLst/>
                  <a:gdLst>
                    <a:gd name="T0" fmla="*/ 48 w 150"/>
                    <a:gd name="T1" fmla="*/ 4 h 369"/>
                    <a:gd name="T2" fmla="*/ 52 w 150"/>
                    <a:gd name="T3" fmla="*/ 15 h 369"/>
                    <a:gd name="T4" fmla="*/ 85 w 150"/>
                    <a:gd name="T5" fmla="*/ 13 h 369"/>
                    <a:gd name="T6" fmla="*/ 72 w 150"/>
                    <a:gd name="T7" fmla="*/ 19 h 369"/>
                    <a:gd name="T8" fmla="*/ 58 w 150"/>
                    <a:gd name="T9" fmla="*/ 24 h 369"/>
                    <a:gd name="T10" fmla="*/ 89 w 150"/>
                    <a:gd name="T11" fmla="*/ 34 h 369"/>
                    <a:gd name="T12" fmla="*/ 65 w 150"/>
                    <a:gd name="T13" fmla="*/ 38 h 369"/>
                    <a:gd name="T14" fmla="*/ 63 w 150"/>
                    <a:gd name="T15" fmla="*/ 48 h 369"/>
                    <a:gd name="T16" fmla="*/ 133 w 150"/>
                    <a:gd name="T17" fmla="*/ 100 h 369"/>
                    <a:gd name="T18" fmla="*/ 68 w 150"/>
                    <a:gd name="T19" fmla="*/ 62 h 369"/>
                    <a:gd name="T20" fmla="*/ 82 w 150"/>
                    <a:gd name="T21" fmla="*/ 84 h 369"/>
                    <a:gd name="T22" fmla="*/ 73 w 150"/>
                    <a:gd name="T23" fmla="*/ 85 h 369"/>
                    <a:gd name="T24" fmla="*/ 85 w 150"/>
                    <a:gd name="T25" fmla="*/ 115 h 369"/>
                    <a:gd name="T26" fmla="*/ 112 w 150"/>
                    <a:gd name="T27" fmla="*/ 146 h 369"/>
                    <a:gd name="T28" fmla="*/ 82 w 150"/>
                    <a:gd name="T29" fmla="*/ 123 h 369"/>
                    <a:gd name="T30" fmla="*/ 107 w 150"/>
                    <a:gd name="T31" fmla="*/ 170 h 369"/>
                    <a:gd name="T32" fmla="*/ 85 w 150"/>
                    <a:gd name="T33" fmla="*/ 139 h 369"/>
                    <a:gd name="T34" fmla="*/ 79 w 150"/>
                    <a:gd name="T35" fmla="*/ 139 h 369"/>
                    <a:gd name="T36" fmla="*/ 87 w 150"/>
                    <a:gd name="T37" fmla="*/ 166 h 369"/>
                    <a:gd name="T38" fmla="*/ 81 w 150"/>
                    <a:gd name="T39" fmla="*/ 166 h 369"/>
                    <a:gd name="T40" fmla="*/ 94 w 150"/>
                    <a:gd name="T41" fmla="*/ 198 h 369"/>
                    <a:gd name="T42" fmla="*/ 86 w 150"/>
                    <a:gd name="T43" fmla="*/ 190 h 369"/>
                    <a:gd name="T44" fmla="*/ 93 w 150"/>
                    <a:gd name="T45" fmla="*/ 220 h 369"/>
                    <a:gd name="T46" fmla="*/ 87 w 150"/>
                    <a:gd name="T47" fmla="*/ 210 h 369"/>
                    <a:gd name="T48" fmla="*/ 81 w 150"/>
                    <a:gd name="T49" fmla="*/ 207 h 369"/>
                    <a:gd name="T50" fmla="*/ 85 w 150"/>
                    <a:gd name="T51" fmla="*/ 229 h 369"/>
                    <a:gd name="T52" fmla="*/ 99 w 150"/>
                    <a:gd name="T53" fmla="*/ 269 h 369"/>
                    <a:gd name="T54" fmla="*/ 81 w 150"/>
                    <a:gd name="T55" fmla="*/ 238 h 369"/>
                    <a:gd name="T56" fmla="*/ 77 w 150"/>
                    <a:gd name="T57" fmla="*/ 233 h 369"/>
                    <a:gd name="T58" fmla="*/ 78 w 150"/>
                    <a:gd name="T59" fmla="*/ 267 h 369"/>
                    <a:gd name="T60" fmla="*/ 72 w 150"/>
                    <a:gd name="T61" fmla="*/ 283 h 369"/>
                    <a:gd name="T62" fmla="*/ 70 w 150"/>
                    <a:gd name="T63" fmla="*/ 264 h 369"/>
                    <a:gd name="T64" fmla="*/ 17 w 150"/>
                    <a:gd name="T65" fmla="*/ 315 h 369"/>
                    <a:gd name="T66" fmla="*/ 65 w 150"/>
                    <a:gd name="T67" fmla="*/ 241 h 369"/>
                    <a:gd name="T68" fmla="*/ 55 w 150"/>
                    <a:gd name="T69" fmla="*/ 257 h 369"/>
                    <a:gd name="T70" fmla="*/ 69 w 150"/>
                    <a:gd name="T71" fmla="*/ 216 h 369"/>
                    <a:gd name="T72" fmla="*/ 10 w 150"/>
                    <a:gd name="T73" fmla="*/ 248 h 369"/>
                    <a:gd name="T74" fmla="*/ 69 w 150"/>
                    <a:gd name="T75" fmla="*/ 204 h 369"/>
                    <a:gd name="T76" fmla="*/ 61 w 150"/>
                    <a:gd name="T77" fmla="*/ 193 h 369"/>
                    <a:gd name="T78" fmla="*/ 67 w 150"/>
                    <a:gd name="T79" fmla="*/ 177 h 369"/>
                    <a:gd name="T80" fmla="*/ 58 w 150"/>
                    <a:gd name="T81" fmla="*/ 177 h 369"/>
                    <a:gd name="T82" fmla="*/ 32 w 150"/>
                    <a:gd name="T83" fmla="*/ 208 h 369"/>
                    <a:gd name="T84" fmla="*/ 57 w 150"/>
                    <a:gd name="T85" fmla="*/ 148 h 369"/>
                    <a:gd name="T86" fmla="*/ 62 w 150"/>
                    <a:gd name="T87" fmla="*/ 126 h 369"/>
                    <a:gd name="T88" fmla="*/ 55 w 150"/>
                    <a:gd name="T89" fmla="*/ 122 h 369"/>
                    <a:gd name="T90" fmla="*/ 57 w 150"/>
                    <a:gd name="T91" fmla="*/ 101 h 369"/>
                    <a:gd name="T92" fmla="*/ 53 w 150"/>
                    <a:gd name="T93" fmla="*/ 99 h 369"/>
                    <a:gd name="T94" fmla="*/ 35 w 150"/>
                    <a:gd name="T95" fmla="*/ 117 h 369"/>
                    <a:gd name="T96" fmla="*/ 49 w 150"/>
                    <a:gd name="T97" fmla="*/ 87 h 369"/>
                    <a:gd name="T98" fmla="*/ 48 w 150"/>
                    <a:gd name="T99" fmla="*/ 62 h 369"/>
                    <a:gd name="T100" fmla="*/ 49 w 150"/>
                    <a:gd name="T101" fmla="*/ 46 h 369"/>
                    <a:gd name="T102" fmla="*/ 34 w 150"/>
                    <a:gd name="T103" fmla="*/ 46 h 369"/>
                    <a:gd name="T104" fmla="*/ 38 w 150"/>
                    <a:gd name="T105" fmla="*/ 24 h 369"/>
                    <a:gd name="T106" fmla="*/ 31 w 150"/>
                    <a:gd name="T107" fmla="*/ 19 h 369"/>
                    <a:gd name="T108" fmla="*/ 33 w 150"/>
                    <a:gd name="T109" fmla="*/ 0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50" h="369">
                      <a:moveTo>
                        <a:pt x="33" y="0"/>
                      </a:moveTo>
                      <a:lnTo>
                        <a:pt x="39" y="1"/>
                      </a:lnTo>
                      <a:lnTo>
                        <a:pt x="48" y="4"/>
                      </a:lnTo>
                      <a:lnTo>
                        <a:pt x="42" y="5"/>
                      </a:lnTo>
                      <a:lnTo>
                        <a:pt x="47" y="10"/>
                      </a:lnTo>
                      <a:lnTo>
                        <a:pt x="52" y="15"/>
                      </a:lnTo>
                      <a:lnTo>
                        <a:pt x="60" y="17"/>
                      </a:lnTo>
                      <a:lnTo>
                        <a:pt x="72" y="16"/>
                      </a:lnTo>
                      <a:lnTo>
                        <a:pt x="85" y="13"/>
                      </a:lnTo>
                      <a:lnTo>
                        <a:pt x="119" y="16"/>
                      </a:lnTo>
                      <a:lnTo>
                        <a:pt x="86" y="14"/>
                      </a:lnTo>
                      <a:lnTo>
                        <a:pt x="72" y="19"/>
                      </a:lnTo>
                      <a:lnTo>
                        <a:pt x="60" y="17"/>
                      </a:lnTo>
                      <a:lnTo>
                        <a:pt x="52" y="21"/>
                      </a:lnTo>
                      <a:lnTo>
                        <a:pt x="58" y="24"/>
                      </a:lnTo>
                      <a:lnTo>
                        <a:pt x="54" y="27"/>
                      </a:lnTo>
                      <a:lnTo>
                        <a:pt x="65" y="35"/>
                      </a:lnTo>
                      <a:lnTo>
                        <a:pt x="89" y="34"/>
                      </a:lnTo>
                      <a:lnTo>
                        <a:pt x="121" y="63"/>
                      </a:lnTo>
                      <a:lnTo>
                        <a:pt x="89" y="35"/>
                      </a:lnTo>
                      <a:lnTo>
                        <a:pt x="65" y="38"/>
                      </a:lnTo>
                      <a:lnTo>
                        <a:pt x="58" y="38"/>
                      </a:lnTo>
                      <a:lnTo>
                        <a:pt x="71" y="48"/>
                      </a:lnTo>
                      <a:lnTo>
                        <a:pt x="63" y="48"/>
                      </a:lnTo>
                      <a:lnTo>
                        <a:pt x="77" y="59"/>
                      </a:lnTo>
                      <a:lnTo>
                        <a:pt x="103" y="74"/>
                      </a:lnTo>
                      <a:lnTo>
                        <a:pt x="133" y="100"/>
                      </a:lnTo>
                      <a:lnTo>
                        <a:pt x="103" y="76"/>
                      </a:lnTo>
                      <a:lnTo>
                        <a:pt x="76" y="62"/>
                      </a:lnTo>
                      <a:lnTo>
                        <a:pt x="68" y="62"/>
                      </a:lnTo>
                      <a:lnTo>
                        <a:pt x="81" y="70"/>
                      </a:lnTo>
                      <a:lnTo>
                        <a:pt x="72" y="73"/>
                      </a:lnTo>
                      <a:lnTo>
                        <a:pt x="82" y="84"/>
                      </a:lnTo>
                      <a:lnTo>
                        <a:pt x="146" y="172"/>
                      </a:lnTo>
                      <a:lnTo>
                        <a:pt x="82" y="85"/>
                      </a:lnTo>
                      <a:lnTo>
                        <a:pt x="73" y="85"/>
                      </a:lnTo>
                      <a:lnTo>
                        <a:pt x="83" y="99"/>
                      </a:lnTo>
                      <a:lnTo>
                        <a:pt x="76" y="98"/>
                      </a:lnTo>
                      <a:lnTo>
                        <a:pt x="85" y="115"/>
                      </a:lnTo>
                      <a:lnTo>
                        <a:pt x="112" y="145"/>
                      </a:lnTo>
                      <a:lnTo>
                        <a:pt x="138" y="189"/>
                      </a:lnTo>
                      <a:lnTo>
                        <a:pt x="112" y="146"/>
                      </a:lnTo>
                      <a:lnTo>
                        <a:pt x="85" y="116"/>
                      </a:lnTo>
                      <a:lnTo>
                        <a:pt x="76" y="112"/>
                      </a:lnTo>
                      <a:lnTo>
                        <a:pt x="82" y="123"/>
                      </a:lnTo>
                      <a:lnTo>
                        <a:pt x="77" y="121"/>
                      </a:lnTo>
                      <a:lnTo>
                        <a:pt x="85" y="138"/>
                      </a:lnTo>
                      <a:lnTo>
                        <a:pt x="107" y="170"/>
                      </a:lnTo>
                      <a:lnTo>
                        <a:pt x="149" y="211"/>
                      </a:lnTo>
                      <a:lnTo>
                        <a:pt x="107" y="170"/>
                      </a:lnTo>
                      <a:lnTo>
                        <a:pt x="85" y="139"/>
                      </a:lnTo>
                      <a:lnTo>
                        <a:pt x="81" y="139"/>
                      </a:lnTo>
                      <a:lnTo>
                        <a:pt x="120" y="233"/>
                      </a:lnTo>
                      <a:lnTo>
                        <a:pt x="79" y="139"/>
                      </a:lnTo>
                      <a:lnTo>
                        <a:pt x="85" y="152"/>
                      </a:lnTo>
                      <a:lnTo>
                        <a:pt x="79" y="147"/>
                      </a:lnTo>
                      <a:lnTo>
                        <a:pt x="87" y="166"/>
                      </a:lnTo>
                      <a:lnTo>
                        <a:pt x="115" y="210"/>
                      </a:lnTo>
                      <a:lnTo>
                        <a:pt x="87" y="170"/>
                      </a:lnTo>
                      <a:lnTo>
                        <a:pt x="81" y="166"/>
                      </a:lnTo>
                      <a:lnTo>
                        <a:pt x="87" y="179"/>
                      </a:lnTo>
                      <a:lnTo>
                        <a:pt x="120" y="264"/>
                      </a:lnTo>
                      <a:lnTo>
                        <a:pt x="94" y="198"/>
                      </a:lnTo>
                      <a:lnTo>
                        <a:pt x="85" y="179"/>
                      </a:lnTo>
                      <a:lnTo>
                        <a:pt x="81" y="177"/>
                      </a:lnTo>
                      <a:lnTo>
                        <a:pt x="86" y="190"/>
                      </a:lnTo>
                      <a:lnTo>
                        <a:pt x="81" y="188"/>
                      </a:lnTo>
                      <a:lnTo>
                        <a:pt x="89" y="205"/>
                      </a:lnTo>
                      <a:lnTo>
                        <a:pt x="93" y="220"/>
                      </a:lnTo>
                      <a:lnTo>
                        <a:pt x="135" y="269"/>
                      </a:lnTo>
                      <a:lnTo>
                        <a:pt x="92" y="220"/>
                      </a:lnTo>
                      <a:lnTo>
                        <a:pt x="87" y="210"/>
                      </a:lnTo>
                      <a:lnTo>
                        <a:pt x="82" y="207"/>
                      </a:lnTo>
                      <a:lnTo>
                        <a:pt x="92" y="235"/>
                      </a:lnTo>
                      <a:lnTo>
                        <a:pt x="81" y="207"/>
                      </a:lnTo>
                      <a:lnTo>
                        <a:pt x="87" y="220"/>
                      </a:lnTo>
                      <a:lnTo>
                        <a:pt x="81" y="218"/>
                      </a:lnTo>
                      <a:lnTo>
                        <a:pt x="85" y="229"/>
                      </a:lnTo>
                      <a:lnTo>
                        <a:pt x="99" y="269"/>
                      </a:lnTo>
                      <a:lnTo>
                        <a:pt x="113" y="294"/>
                      </a:lnTo>
                      <a:lnTo>
                        <a:pt x="99" y="269"/>
                      </a:lnTo>
                      <a:lnTo>
                        <a:pt x="85" y="231"/>
                      </a:lnTo>
                      <a:lnTo>
                        <a:pt x="79" y="229"/>
                      </a:lnTo>
                      <a:lnTo>
                        <a:pt x="81" y="238"/>
                      </a:lnTo>
                      <a:lnTo>
                        <a:pt x="92" y="264"/>
                      </a:lnTo>
                      <a:lnTo>
                        <a:pt x="81" y="241"/>
                      </a:lnTo>
                      <a:lnTo>
                        <a:pt x="77" y="233"/>
                      </a:lnTo>
                      <a:lnTo>
                        <a:pt x="82" y="254"/>
                      </a:lnTo>
                      <a:lnTo>
                        <a:pt x="76" y="250"/>
                      </a:lnTo>
                      <a:lnTo>
                        <a:pt x="78" y="267"/>
                      </a:lnTo>
                      <a:lnTo>
                        <a:pt x="74" y="259"/>
                      </a:lnTo>
                      <a:lnTo>
                        <a:pt x="71" y="266"/>
                      </a:lnTo>
                      <a:lnTo>
                        <a:pt x="72" y="283"/>
                      </a:lnTo>
                      <a:lnTo>
                        <a:pt x="99" y="368"/>
                      </a:lnTo>
                      <a:lnTo>
                        <a:pt x="70" y="283"/>
                      </a:lnTo>
                      <a:lnTo>
                        <a:pt x="70" y="264"/>
                      </a:lnTo>
                      <a:lnTo>
                        <a:pt x="70" y="253"/>
                      </a:lnTo>
                      <a:lnTo>
                        <a:pt x="65" y="259"/>
                      </a:lnTo>
                      <a:lnTo>
                        <a:pt x="17" y="315"/>
                      </a:lnTo>
                      <a:lnTo>
                        <a:pt x="66" y="254"/>
                      </a:lnTo>
                      <a:lnTo>
                        <a:pt x="70" y="238"/>
                      </a:lnTo>
                      <a:lnTo>
                        <a:pt x="65" y="241"/>
                      </a:lnTo>
                      <a:lnTo>
                        <a:pt x="72" y="223"/>
                      </a:lnTo>
                      <a:lnTo>
                        <a:pt x="66" y="230"/>
                      </a:lnTo>
                      <a:lnTo>
                        <a:pt x="55" y="257"/>
                      </a:lnTo>
                      <a:lnTo>
                        <a:pt x="65" y="228"/>
                      </a:lnTo>
                      <a:lnTo>
                        <a:pt x="70" y="216"/>
                      </a:lnTo>
                      <a:lnTo>
                        <a:pt x="69" y="216"/>
                      </a:lnTo>
                      <a:lnTo>
                        <a:pt x="63" y="223"/>
                      </a:lnTo>
                      <a:lnTo>
                        <a:pt x="51" y="237"/>
                      </a:lnTo>
                      <a:lnTo>
                        <a:pt x="10" y="248"/>
                      </a:lnTo>
                      <a:lnTo>
                        <a:pt x="52" y="235"/>
                      </a:lnTo>
                      <a:lnTo>
                        <a:pt x="65" y="218"/>
                      </a:lnTo>
                      <a:lnTo>
                        <a:pt x="69" y="204"/>
                      </a:lnTo>
                      <a:lnTo>
                        <a:pt x="63" y="204"/>
                      </a:lnTo>
                      <a:lnTo>
                        <a:pt x="69" y="190"/>
                      </a:lnTo>
                      <a:lnTo>
                        <a:pt x="61" y="193"/>
                      </a:lnTo>
                      <a:lnTo>
                        <a:pt x="33" y="220"/>
                      </a:lnTo>
                      <a:lnTo>
                        <a:pt x="61" y="193"/>
                      </a:lnTo>
                      <a:lnTo>
                        <a:pt x="67" y="177"/>
                      </a:lnTo>
                      <a:lnTo>
                        <a:pt x="60" y="181"/>
                      </a:lnTo>
                      <a:lnTo>
                        <a:pt x="65" y="168"/>
                      </a:lnTo>
                      <a:lnTo>
                        <a:pt x="58" y="177"/>
                      </a:lnTo>
                      <a:lnTo>
                        <a:pt x="63" y="158"/>
                      </a:lnTo>
                      <a:lnTo>
                        <a:pt x="57" y="167"/>
                      </a:lnTo>
                      <a:lnTo>
                        <a:pt x="32" y="208"/>
                      </a:lnTo>
                      <a:lnTo>
                        <a:pt x="58" y="167"/>
                      </a:lnTo>
                      <a:lnTo>
                        <a:pt x="65" y="143"/>
                      </a:lnTo>
                      <a:lnTo>
                        <a:pt x="57" y="148"/>
                      </a:lnTo>
                      <a:lnTo>
                        <a:pt x="15" y="171"/>
                      </a:lnTo>
                      <a:lnTo>
                        <a:pt x="57" y="147"/>
                      </a:lnTo>
                      <a:lnTo>
                        <a:pt x="62" y="126"/>
                      </a:lnTo>
                      <a:lnTo>
                        <a:pt x="57" y="130"/>
                      </a:lnTo>
                      <a:lnTo>
                        <a:pt x="61" y="117"/>
                      </a:lnTo>
                      <a:lnTo>
                        <a:pt x="55" y="122"/>
                      </a:lnTo>
                      <a:lnTo>
                        <a:pt x="36" y="179"/>
                      </a:lnTo>
                      <a:lnTo>
                        <a:pt x="57" y="117"/>
                      </a:lnTo>
                      <a:lnTo>
                        <a:pt x="57" y="101"/>
                      </a:lnTo>
                      <a:lnTo>
                        <a:pt x="50" y="109"/>
                      </a:lnTo>
                      <a:lnTo>
                        <a:pt x="38" y="141"/>
                      </a:lnTo>
                      <a:lnTo>
                        <a:pt x="53" y="99"/>
                      </a:lnTo>
                      <a:lnTo>
                        <a:pt x="55" y="85"/>
                      </a:lnTo>
                      <a:lnTo>
                        <a:pt x="50" y="92"/>
                      </a:lnTo>
                      <a:lnTo>
                        <a:pt x="35" y="117"/>
                      </a:lnTo>
                      <a:lnTo>
                        <a:pt x="0" y="133"/>
                      </a:lnTo>
                      <a:lnTo>
                        <a:pt x="36" y="116"/>
                      </a:lnTo>
                      <a:lnTo>
                        <a:pt x="49" y="87"/>
                      </a:lnTo>
                      <a:lnTo>
                        <a:pt x="51" y="70"/>
                      </a:lnTo>
                      <a:lnTo>
                        <a:pt x="45" y="79"/>
                      </a:lnTo>
                      <a:lnTo>
                        <a:pt x="48" y="62"/>
                      </a:lnTo>
                      <a:lnTo>
                        <a:pt x="25" y="106"/>
                      </a:lnTo>
                      <a:lnTo>
                        <a:pt x="47" y="59"/>
                      </a:lnTo>
                      <a:lnTo>
                        <a:pt x="49" y="46"/>
                      </a:lnTo>
                      <a:lnTo>
                        <a:pt x="42" y="57"/>
                      </a:lnTo>
                      <a:lnTo>
                        <a:pt x="43" y="36"/>
                      </a:lnTo>
                      <a:lnTo>
                        <a:pt x="34" y="46"/>
                      </a:lnTo>
                      <a:lnTo>
                        <a:pt x="2" y="81"/>
                      </a:lnTo>
                      <a:lnTo>
                        <a:pt x="34" y="44"/>
                      </a:lnTo>
                      <a:lnTo>
                        <a:pt x="38" y="24"/>
                      </a:lnTo>
                      <a:lnTo>
                        <a:pt x="33" y="30"/>
                      </a:lnTo>
                      <a:lnTo>
                        <a:pt x="36" y="15"/>
                      </a:lnTo>
                      <a:lnTo>
                        <a:pt x="31" y="19"/>
                      </a:lnTo>
                      <a:lnTo>
                        <a:pt x="30" y="8"/>
                      </a:lnTo>
                      <a:lnTo>
                        <a:pt x="31" y="3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8" name="Freeform 34"/>
              <p:cNvSpPr>
                <a:spLocks/>
              </p:cNvSpPr>
              <p:nvPr/>
            </p:nvSpPr>
            <p:spPr bwMode="ltGray">
              <a:xfrm>
                <a:off x="407" y="3928"/>
                <a:ext cx="17" cy="225"/>
              </a:xfrm>
              <a:custGeom>
                <a:avLst/>
                <a:gdLst>
                  <a:gd name="T0" fmla="*/ 2 w 17"/>
                  <a:gd name="T1" fmla="*/ 0 h 225"/>
                  <a:gd name="T2" fmla="*/ 6 w 17"/>
                  <a:gd name="T3" fmla="*/ 16 h 225"/>
                  <a:gd name="T4" fmla="*/ 9 w 17"/>
                  <a:gd name="T5" fmla="*/ 43 h 225"/>
                  <a:gd name="T6" fmla="*/ 13 w 17"/>
                  <a:gd name="T7" fmla="*/ 81 h 225"/>
                  <a:gd name="T8" fmla="*/ 16 w 17"/>
                  <a:gd name="T9" fmla="*/ 128 h 225"/>
                  <a:gd name="T10" fmla="*/ 16 w 17"/>
                  <a:gd name="T11" fmla="*/ 179 h 225"/>
                  <a:gd name="T12" fmla="*/ 14 w 17"/>
                  <a:gd name="T13" fmla="*/ 224 h 225"/>
                  <a:gd name="T14" fmla="*/ 13 w 17"/>
                  <a:gd name="T15" fmla="*/ 224 h 225"/>
                  <a:gd name="T16" fmla="*/ 14 w 17"/>
                  <a:gd name="T17" fmla="*/ 179 h 225"/>
                  <a:gd name="T18" fmla="*/ 14 w 17"/>
                  <a:gd name="T19" fmla="*/ 142 h 225"/>
                  <a:gd name="T20" fmla="*/ 10 w 17"/>
                  <a:gd name="T21" fmla="*/ 101 h 225"/>
                  <a:gd name="T22" fmla="*/ 6 w 17"/>
                  <a:gd name="T23" fmla="*/ 61 h 225"/>
                  <a:gd name="T24" fmla="*/ 0 w 17"/>
                  <a:gd name="T25" fmla="*/ 10 h 225"/>
                  <a:gd name="T26" fmla="*/ 2 w 17"/>
                  <a:gd name="T2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25">
                    <a:moveTo>
                      <a:pt x="2" y="0"/>
                    </a:moveTo>
                    <a:lnTo>
                      <a:pt x="6" y="16"/>
                    </a:lnTo>
                    <a:lnTo>
                      <a:pt x="9" y="43"/>
                    </a:lnTo>
                    <a:lnTo>
                      <a:pt x="13" y="81"/>
                    </a:lnTo>
                    <a:lnTo>
                      <a:pt x="16" y="128"/>
                    </a:lnTo>
                    <a:lnTo>
                      <a:pt x="16" y="179"/>
                    </a:lnTo>
                    <a:lnTo>
                      <a:pt x="14" y="224"/>
                    </a:lnTo>
                    <a:lnTo>
                      <a:pt x="13" y="224"/>
                    </a:lnTo>
                    <a:lnTo>
                      <a:pt x="14" y="179"/>
                    </a:lnTo>
                    <a:lnTo>
                      <a:pt x="14" y="142"/>
                    </a:lnTo>
                    <a:lnTo>
                      <a:pt x="10" y="101"/>
                    </a:lnTo>
                    <a:lnTo>
                      <a:pt x="6" y="61"/>
                    </a:lnTo>
                    <a:lnTo>
                      <a:pt x="0" y="10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35"/>
              <p:cNvSpPr>
                <a:spLocks/>
              </p:cNvSpPr>
              <p:nvPr/>
            </p:nvSpPr>
            <p:spPr bwMode="ltGray">
              <a:xfrm>
                <a:off x="372" y="3608"/>
                <a:ext cx="70" cy="404"/>
              </a:xfrm>
              <a:custGeom>
                <a:avLst/>
                <a:gdLst>
                  <a:gd name="T0" fmla="*/ 22 w 70"/>
                  <a:gd name="T1" fmla="*/ 5 h 404"/>
                  <a:gd name="T2" fmla="*/ 23 w 70"/>
                  <a:gd name="T3" fmla="*/ 16 h 404"/>
                  <a:gd name="T4" fmla="*/ 39 w 70"/>
                  <a:gd name="T5" fmla="*/ 15 h 404"/>
                  <a:gd name="T6" fmla="*/ 33 w 70"/>
                  <a:gd name="T7" fmla="*/ 20 h 404"/>
                  <a:gd name="T8" fmla="*/ 26 w 70"/>
                  <a:gd name="T9" fmla="*/ 27 h 404"/>
                  <a:gd name="T10" fmla="*/ 41 w 70"/>
                  <a:gd name="T11" fmla="*/ 37 h 404"/>
                  <a:gd name="T12" fmla="*/ 30 w 70"/>
                  <a:gd name="T13" fmla="*/ 40 h 404"/>
                  <a:gd name="T14" fmla="*/ 29 w 70"/>
                  <a:gd name="T15" fmla="*/ 52 h 404"/>
                  <a:gd name="T16" fmla="*/ 61 w 70"/>
                  <a:gd name="T17" fmla="*/ 109 h 404"/>
                  <a:gd name="T18" fmla="*/ 31 w 70"/>
                  <a:gd name="T19" fmla="*/ 68 h 404"/>
                  <a:gd name="T20" fmla="*/ 38 w 70"/>
                  <a:gd name="T21" fmla="*/ 92 h 404"/>
                  <a:gd name="T22" fmla="*/ 34 w 70"/>
                  <a:gd name="T23" fmla="*/ 94 h 404"/>
                  <a:gd name="T24" fmla="*/ 39 w 70"/>
                  <a:gd name="T25" fmla="*/ 126 h 404"/>
                  <a:gd name="T26" fmla="*/ 51 w 70"/>
                  <a:gd name="T27" fmla="*/ 160 h 404"/>
                  <a:gd name="T28" fmla="*/ 38 w 70"/>
                  <a:gd name="T29" fmla="*/ 135 h 404"/>
                  <a:gd name="T30" fmla="*/ 49 w 70"/>
                  <a:gd name="T31" fmla="*/ 186 h 404"/>
                  <a:gd name="T32" fmla="*/ 39 w 70"/>
                  <a:gd name="T33" fmla="*/ 152 h 404"/>
                  <a:gd name="T34" fmla="*/ 37 w 70"/>
                  <a:gd name="T35" fmla="*/ 152 h 404"/>
                  <a:gd name="T36" fmla="*/ 40 w 70"/>
                  <a:gd name="T37" fmla="*/ 182 h 404"/>
                  <a:gd name="T38" fmla="*/ 37 w 70"/>
                  <a:gd name="T39" fmla="*/ 182 h 404"/>
                  <a:gd name="T40" fmla="*/ 44 w 70"/>
                  <a:gd name="T41" fmla="*/ 217 h 404"/>
                  <a:gd name="T42" fmla="*/ 39 w 70"/>
                  <a:gd name="T43" fmla="*/ 208 h 404"/>
                  <a:gd name="T44" fmla="*/ 43 w 70"/>
                  <a:gd name="T45" fmla="*/ 240 h 404"/>
                  <a:gd name="T46" fmla="*/ 40 w 70"/>
                  <a:gd name="T47" fmla="*/ 230 h 404"/>
                  <a:gd name="T48" fmla="*/ 37 w 70"/>
                  <a:gd name="T49" fmla="*/ 227 h 404"/>
                  <a:gd name="T50" fmla="*/ 39 w 70"/>
                  <a:gd name="T51" fmla="*/ 251 h 404"/>
                  <a:gd name="T52" fmla="*/ 46 w 70"/>
                  <a:gd name="T53" fmla="*/ 295 h 404"/>
                  <a:gd name="T54" fmla="*/ 37 w 70"/>
                  <a:gd name="T55" fmla="*/ 261 h 404"/>
                  <a:gd name="T56" fmla="*/ 35 w 70"/>
                  <a:gd name="T57" fmla="*/ 255 h 404"/>
                  <a:gd name="T58" fmla="*/ 36 w 70"/>
                  <a:gd name="T59" fmla="*/ 292 h 404"/>
                  <a:gd name="T60" fmla="*/ 33 w 70"/>
                  <a:gd name="T61" fmla="*/ 310 h 404"/>
                  <a:gd name="T62" fmla="*/ 32 w 70"/>
                  <a:gd name="T63" fmla="*/ 290 h 404"/>
                  <a:gd name="T64" fmla="*/ 7 w 70"/>
                  <a:gd name="T65" fmla="*/ 345 h 404"/>
                  <a:gd name="T66" fmla="*/ 30 w 70"/>
                  <a:gd name="T67" fmla="*/ 264 h 404"/>
                  <a:gd name="T68" fmla="*/ 26 w 70"/>
                  <a:gd name="T69" fmla="*/ 282 h 404"/>
                  <a:gd name="T70" fmla="*/ 31 w 70"/>
                  <a:gd name="T71" fmla="*/ 236 h 404"/>
                  <a:gd name="T72" fmla="*/ 5 w 70"/>
                  <a:gd name="T73" fmla="*/ 272 h 404"/>
                  <a:gd name="T74" fmla="*/ 31 w 70"/>
                  <a:gd name="T75" fmla="*/ 223 h 404"/>
                  <a:gd name="T76" fmla="*/ 28 w 70"/>
                  <a:gd name="T77" fmla="*/ 212 h 404"/>
                  <a:gd name="T78" fmla="*/ 31 w 70"/>
                  <a:gd name="T79" fmla="*/ 193 h 404"/>
                  <a:gd name="T80" fmla="*/ 26 w 70"/>
                  <a:gd name="T81" fmla="*/ 193 h 404"/>
                  <a:gd name="T82" fmla="*/ 15 w 70"/>
                  <a:gd name="T83" fmla="*/ 228 h 404"/>
                  <a:gd name="T84" fmla="*/ 26 w 70"/>
                  <a:gd name="T85" fmla="*/ 162 h 404"/>
                  <a:gd name="T86" fmla="*/ 29 w 70"/>
                  <a:gd name="T87" fmla="*/ 138 h 404"/>
                  <a:gd name="T88" fmla="*/ 26 w 70"/>
                  <a:gd name="T89" fmla="*/ 133 h 404"/>
                  <a:gd name="T90" fmla="*/ 26 w 70"/>
                  <a:gd name="T91" fmla="*/ 111 h 404"/>
                  <a:gd name="T92" fmla="*/ 24 w 70"/>
                  <a:gd name="T93" fmla="*/ 108 h 404"/>
                  <a:gd name="T94" fmla="*/ 16 w 70"/>
                  <a:gd name="T95" fmla="*/ 129 h 404"/>
                  <a:gd name="T96" fmla="*/ 23 w 70"/>
                  <a:gd name="T97" fmla="*/ 96 h 404"/>
                  <a:gd name="T98" fmla="*/ 22 w 70"/>
                  <a:gd name="T99" fmla="*/ 68 h 404"/>
                  <a:gd name="T100" fmla="*/ 23 w 70"/>
                  <a:gd name="T101" fmla="*/ 51 h 404"/>
                  <a:gd name="T102" fmla="*/ 15 w 70"/>
                  <a:gd name="T103" fmla="*/ 50 h 404"/>
                  <a:gd name="T104" fmla="*/ 18 w 70"/>
                  <a:gd name="T105" fmla="*/ 27 h 404"/>
                  <a:gd name="T106" fmla="*/ 14 w 70"/>
                  <a:gd name="T107" fmla="*/ 21 h 404"/>
                  <a:gd name="T108" fmla="*/ 15 w 70"/>
                  <a:gd name="T10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404">
                    <a:moveTo>
                      <a:pt x="15" y="0"/>
                    </a:moveTo>
                    <a:lnTo>
                      <a:pt x="18" y="1"/>
                    </a:lnTo>
                    <a:lnTo>
                      <a:pt x="22" y="5"/>
                    </a:lnTo>
                    <a:lnTo>
                      <a:pt x="19" y="6"/>
                    </a:lnTo>
                    <a:lnTo>
                      <a:pt x="21" y="11"/>
                    </a:lnTo>
                    <a:lnTo>
                      <a:pt x="23" y="16"/>
                    </a:lnTo>
                    <a:lnTo>
                      <a:pt x="28" y="19"/>
                    </a:lnTo>
                    <a:lnTo>
                      <a:pt x="33" y="18"/>
                    </a:lnTo>
                    <a:lnTo>
                      <a:pt x="39" y="15"/>
                    </a:lnTo>
                    <a:lnTo>
                      <a:pt x="55" y="18"/>
                    </a:lnTo>
                    <a:lnTo>
                      <a:pt x="39" y="16"/>
                    </a:lnTo>
                    <a:lnTo>
                      <a:pt x="33" y="20"/>
                    </a:lnTo>
                    <a:lnTo>
                      <a:pt x="28" y="19"/>
                    </a:lnTo>
                    <a:lnTo>
                      <a:pt x="23" y="23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30" y="38"/>
                    </a:lnTo>
                    <a:lnTo>
                      <a:pt x="41" y="37"/>
                    </a:lnTo>
                    <a:lnTo>
                      <a:pt x="55" y="69"/>
                    </a:lnTo>
                    <a:lnTo>
                      <a:pt x="41" y="38"/>
                    </a:lnTo>
                    <a:lnTo>
                      <a:pt x="30" y="40"/>
                    </a:lnTo>
                    <a:lnTo>
                      <a:pt x="26" y="42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35" y="65"/>
                    </a:lnTo>
                    <a:lnTo>
                      <a:pt x="47" y="81"/>
                    </a:lnTo>
                    <a:lnTo>
                      <a:pt x="61" y="109"/>
                    </a:lnTo>
                    <a:lnTo>
                      <a:pt x="47" y="84"/>
                    </a:lnTo>
                    <a:lnTo>
                      <a:pt x="35" y="68"/>
                    </a:lnTo>
                    <a:lnTo>
                      <a:pt x="31" y="68"/>
                    </a:lnTo>
                    <a:lnTo>
                      <a:pt x="37" y="77"/>
                    </a:lnTo>
                    <a:lnTo>
                      <a:pt x="33" y="80"/>
                    </a:lnTo>
                    <a:lnTo>
                      <a:pt x="38" y="92"/>
                    </a:lnTo>
                    <a:lnTo>
                      <a:pt x="67" y="189"/>
                    </a:lnTo>
                    <a:lnTo>
                      <a:pt x="38" y="94"/>
                    </a:lnTo>
                    <a:lnTo>
                      <a:pt x="34" y="94"/>
                    </a:lnTo>
                    <a:lnTo>
                      <a:pt x="38" y="108"/>
                    </a:lnTo>
                    <a:lnTo>
                      <a:pt x="35" y="107"/>
                    </a:lnTo>
                    <a:lnTo>
                      <a:pt x="39" y="126"/>
                    </a:lnTo>
                    <a:lnTo>
                      <a:pt x="51" y="159"/>
                    </a:lnTo>
                    <a:lnTo>
                      <a:pt x="64" y="207"/>
                    </a:lnTo>
                    <a:lnTo>
                      <a:pt x="51" y="160"/>
                    </a:lnTo>
                    <a:lnTo>
                      <a:pt x="39" y="127"/>
                    </a:lnTo>
                    <a:lnTo>
                      <a:pt x="35" y="122"/>
                    </a:lnTo>
                    <a:lnTo>
                      <a:pt x="38" y="135"/>
                    </a:lnTo>
                    <a:lnTo>
                      <a:pt x="35" y="133"/>
                    </a:lnTo>
                    <a:lnTo>
                      <a:pt x="39" y="151"/>
                    </a:lnTo>
                    <a:lnTo>
                      <a:pt x="49" y="186"/>
                    </a:lnTo>
                    <a:lnTo>
                      <a:pt x="69" y="231"/>
                    </a:lnTo>
                    <a:lnTo>
                      <a:pt x="50" y="187"/>
                    </a:lnTo>
                    <a:lnTo>
                      <a:pt x="39" y="152"/>
                    </a:lnTo>
                    <a:lnTo>
                      <a:pt x="37" y="152"/>
                    </a:lnTo>
                    <a:lnTo>
                      <a:pt x="55" y="255"/>
                    </a:lnTo>
                    <a:lnTo>
                      <a:pt x="37" y="152"/>
                    </a:lnTo>
                    <a:lnTo>
                      <a:pt x="39" y="166"/>
                    </a:lnTo>
                    <a:lnTo>
                      <a:pt x="37" y="161"/>
                    </a:lnTo>
                    <a:lnTo>
                      <a:pt x="40" y="182"/>
                    </a:lnTo>
                    <a:lnTo>
                      <a:pt x="53" y="230"/>
                    </a:lnTo>
                    <a:lnTo>
                      <a:pt x="40" y="186"/>
                    </a:lnTo>
                    <a:lnTo>
                      <a:pt x="37" y="182"/>
                    </a:lnTo>
                    <a:lnTo>
                      <a:pt x="40" y="196"/>
                    </a:lnTo>
                    <a:lnTo>
                      <a:pt x="55" y="290"/>
                    </a:lnTo>
                    <a:lnTo>
                      <a:pt x="44" y="217"/>
                    </a:lnTo>
                    <a:lnTo>
                      <a:pt x="39" y="196"/>
                    </a:lnTo>
                    <a:lnTo>
                      <a:pt x="37" y="193"/>
                    </a:lnTo>
                    <a:lnTo>
                      <a:pt x="39" y="208"/>
                    </a:lnTo>
                    <a:lnTo>
                      <a:pt x="37" y="206"/>
                    </a:lnTo>
                    <a:lnTo>
                      <a:pt x="41" y="225"/>
                    </a:lnTo>
                    <a:lnTo>
                      <a:pt x="43" y="240"/>
                    </a:lnTo>
                    <a:lnTo>
                      <a:pt x="62" y="294"/>
                    </a:lnTo>
                    <a:lnTo>
                      <a:pt x="42" y="242"/>
                    </a:lnTo>
                    <a:lnTo>
                      <a:pt x="40" y="230"/>
                    </a:lnTo>
                    <a:lnTo>
                      <a:pt x="38" y="227"/>
                    </a:lnTo>
                    <a:lnTo>
                      <a:pt x="42" y="258"/>
                    </a:lnTo>
                    <a:lnTo>
                      <a:pt x="37" y="227"/>
                    </a:lnTo>
                    <a:lnTo>
                      <a:pt x="40" y="242"/>
                    </a:lnTo>
                    <a:lnTo>
                      <a:pt x="37" y="238"/>
                    </a:lnTo>
                    <a:lnTo>
                      <a:pt x="39" y="251"/>
                    </a:lnTo>
                    <a:lnTo>
                      <a:pt x="46" y="295"/>
                    </a:lnTo>
                    <a:lnTo>
                      <a:pt x="52" y="322"/>
                    </a:lnTo>
                    <a:lnTo>
                      <a:pt x="46" y="295"/>
                    </a:lnTo>
                    <a:lnTo>
                      <a:pt x="39" y="253"/>
                    </a:lnTo>
                    <a:lnTo>
                      <a:pt x="37" y="251"/>
                    </a:lnTo>
                    <a:lnTo>
                      <a:pt x="37" y="261"/>
                    </a:lnTo>
                    <a:lnTo>
                      <a:pt x="42" y="290"/>
                    </a:lnTo>
                    <a:lnTo>
                      <a:pt x="37" y="264"/>
                    </a:lnTo>
                    <a:lnTo>
                      <a:pt x="35" y="255"/>
                    </a:lnTo>
                    <a:lnTo>
                      <a:pt x="38" y="278"/>
                    </a:lnTo>
                    <a:lnTo>
                      <a:pt x="35" y="274"/>
                    </a:lnTo>
                    <a:lnTo>
                      <a:pt x="36" y="292"/>
                    </a:lnTo>
                    <a:lnTo>
                      <a:pt x="34" y="284"/>
                    </a:lnTo>
                    <a:lnTo>
                      <a:pt x="33" y="291"/>
                    </a:lnTo>
                    <a:lnTo>
                      <a:pt x="33" y="310"/>
                    </a:lnTo>
                    <a:lnTo>
                      <a:pt x="45" y="403"/>
                    </a:lnTo>
                    <a:lnTo>
                      <a:pt x="32" y="310"/>
                    </a:lnTo>
                    <a:lnTo>
                      <a:pt x="32" y="290"/>
                    </a:lnTo>
                    <a:lnTo>
                      <a:pt x="32" y="277"/>
                    </a:lnTo>
                    <a:lnTo>
                      <a:pt x="29" y="284"/>
                    </a:lnTo>
                    <a:lnTo>
                      <a:pt x="7" y="345"/>
                    </a:lnTo>
                    <a:lnTo>
                      <a:pt x="30" y="278"/>
                    </a:lnTo>
                    <a:lnTo>
                      <a:pt x="32" y="261"/>
                    </a:lnTo>
                    <a:lnTo>
                      <a:pt x="30" y="264"/>
                    </a:lnTo>
                    <a:lnTo>
                      <a:pt x="33" y="244"/>
                    </a:lnTo>
                    <a:lnTo>
                      <a:pt x="30" y="252"/>
                    </a:lnTo>
                    <a:lnTo>
                      <a:pt x="26" y="282"/>
                    </a:lnTo>
                    <a:lnTo>
                      <a:pt x="30" y="250"/>
                    </a:lnTo>
                    <a:lnTo>
                      <a:pt x="32" y="236"/>
                    </a:lnTo>
                    <a:lnTo>
                      <a:pt x="31" y="236"/>
                    </a:lnTo>
                    <a:lnTo>
                      <a:pt x="29" y="244"/>
                    </a:lnTo>
                    <a:lnTo>
                      <a:pt x="23" y="260"/>
                    </a:lnTo>
                    <a:lnTo>
                      <a:pt x="5" y="272"/>
                    </a:lnTo>
                    <a:lnTo>
                      <a:pt x="23" y="258"/>
                    </a:lnTo>
                    <a:lnTo>
                      <a:pt x="30" y="238"/>
                    </a:lnTo>
                    <a:lnTo>
                      <a:pt x="31" y="223"/>
                    </a:lnTo>
                    <a:lnTo>
                      <a:pt x="29" y="223"/>
                    </a:lnTo>
                    <a:lnTo>
                      <a:pt x="31" y="208"/>
                    </a:lnTo>
                    <a:lnTo>
                      <a:pt x="28" y="212"/>
                    </a:lnTo>
                    <a:lnTo>
                      <a:pt x="15" y="240"/>
                    </a:lnTo>
                    <a:lnTo>
                      <a:pt x="28" y="211"/>
                    </a:lnTo>
                    <a:lnTo>
                      <a:pt x="31" y="193"/>
                    </a:lnTo>
                    <a:lnTo>
                      <a:pt x="28" y="198"/>
                    </a:lnTo>
                    <a:lnTo>
                      <a:pt x="30" y="184"/>
                    </a:lnTo>
                    <a:lnTo>
                      <a:pt x="26" y="193"/>
                    </a:lnTo>
                    <a:lnTo>
                      <a:pt x="29" y="172"/>
                    </a:lnTo>
                    <a:lnTo>
                      <a:pt x="26" y="183"/>
                    </a:lnTo>
                    <a:lnTo>
                      <a:pt x="15" y="228"/>
                    </a:lnTo>
                    <a:lnTo>
                      <a:pt x="26" y="183"/>
                    </a:lnTo>
                    <a:lnTo>
                      <a:pt x="29" y="157"/>
                    </a:lnTo>
                    <a:lnTo>
                      <a:pt x="26" y="162"/>
                    </a:lnTo>
                    <a:lnTo>
                      <a:pt x="7" y="187"/>
                    </a:lnTo>
                    <a:lnTo>
                      <a:pt x="26" y="161"/>
                    </a:lnTo>
                    <a:lnTo>
                      <a:pt x="29" y="138"/>
                    </a:lnTo>
                    <a:lnTo>
                      <a:pt x="26" y="142"/>
                    </a:lnTo>
                    <a:lnTo>
                      <a:pt x="28" y="129"/>
                    </a:lnTo>
                    <a:lnTo>
                      <a:pt x="26" y="133"/>
                    </a:lnTo>
                    <a:lnTo>
                      <a:pt x="16" y="197"/>
                    </a:lnTo>
                    <a:lnTo>
                      <a:pt x="26" y="128"/>
                    </a:lnTo>
                    <a:lnTo>
                      <a:pt x="26" y="111"/>
                    </a:lnTo>
                    <a:lnTo>
                      <a:pt x="23" y="119"/>
                    </a:lnTo>
                    <a:lnTo>
                      <a:pt x="18" y="155"/>
                    </a:lnTo>
                    <a:lnTo>
                      <a:pt x="24" y="108"/>
                    </a:lnTo>
                    <a:lnTo>
                      <a:pt x="26" y="94"/>
                    </a:lnTo>
                    <a:lnTo>
                      <a:pt x="23" y="100"/>
                    </a:lnTo>
                    <a:lnTo>
                      <a:pt x="16" y="129"/>
                    </a:lnTo>
                    <a:lnTo>
                      <a:pt x="0" y="145"/>
                    </a:lnTo>
                    <a:lnTo>
                      <a:pt x="16" y="127"/>
                    </a:lnTo>
                    <a:lnTo>
                      <a:pt x="23" y="96"/>
                    </a:lnTo>
                    <a:lnTo>
                      <a:pt x="23" y="76"/>
                    </a:lnTo>
                    <a:lnTo>
                      <a:pt x="21" y="86"/>
                    </a:lnTo>
                    <a:lnTo>
                      <a:pt x="22" y="68"/>
                    </a:lnTo>
                    <a:lnTo>
                      <a:pt x="11" y="115"/>
                    </a:lnTo>
                    <a:lnTo>
                      <a:pt x="21" y="65"/>
                    </a:lnTo>
                    <a:lnTo>
                      <a:pt x="23" y="51"/>
                    </a:lnTo>
                    <a:lnTo>
                      <a:pt x="19" y="62"/>
                    </a:lnTo>
                    <a:lnTo>
                      <a:pt x="20" y="40"/>
                    </a:lnTo>
                    <a:lnTo>
                      <a:pt x="15" y="50"/>
                    </a:lnTo>
                    <a:lnTo>
                      <a:pt x="0" y="88"/>
                    </a:lnTo>
                    <a:lnTo>
                      <a:pt x="15" y="49"/>
                    </a:lnTo>
                    <a:lnTo>
                      <a:pt x="18" y="27"/>
                    </a:lnTo>
                    <a:lnTo>
                      <a:pt x="15" y="33"/>
                    </a:lnTo>
                    <a:lnTo>
                      <a:pt x="16" y="16"/>
                    </a:lnTo>
                    <a:lnTo>
                      <a:pt x="14" y="21"/>
                    </a:lnTo>
                    <a:lnTo>
                      <a:pt x="13" y="8"/>
                    </a:lnTo>
                    <a:lnTo>
                      <a:pt x="14" y="3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0" name="Group 38"/>
              <p:cNvGrpSpPr>
                <a:grpSpLocks/>
              </p:cNvGrpSpPr>
              <p:nvPr/>
            </p:nvGrpSpPr>
            <p:grpSpPr bwMode="auto">
              <a:xfrm>
                <a:off x="139" y="3607"/>
                <a:ext cx="217" cy="566"/>
                <a:chOff x="139" y="3607"/>
                <a:chExt cx="217" cy="566"/>
              </a:xfrm>
            </p:grpSpPr>
            <p:sp>
              <p:nvSpPr>
                <p:cNvPr id="90" name="Freeform 36"/>
                <p:cNvSpPr>
                  <a:spLocks/>
                </p:cNvSpPr>
                <p:nvPr/>
              </p:nvSpPr>
              <p:spPr bwMode="ltGray">
                <a:xfrm>
                  <a:off x="308" y="3918"/>
                  <a:ext cx="48" cy="255"/>
                </a:xfrm>
                <a:custGeom>
                  <a:avLst/>
                  <a:gdLst>
                    <a:gd name="T0" fmla="*/ 37 w 48"/>
                    <a:gd name="T1" fmla="*/ 0 h 255"/>
                    <a:gd name="T2" fmla="*/ 34 w 48"/>
                    <a:gd name="T3" fmla="*/ 5 h 255"/>
                    <a:gd name="T4" fmla="*/ 18 w 48"/>
                    <a:gd name="T5" fmla="*/ 50 h 255"/>
                    <a:gd name="T6" fmla="*/ 9 w 48"/>
                    <a:gd name="T7" fmla="*/ 92 h 255"/>
                    <a:gd name="T8" fmla="*/ 0 w 48"/>
                    <a:gd name="T9" fmla="*/ 145 h 255"/>
                    <a:gd name="T10" fmla="*/ 0 w 48"/>
                    <a:gd name="T11" fmla="*/ 203 h 255"/>
                    <a:gd name="T12" fmla="*/ 4 w 48"/>
                    <a:gd name="T13" fmla="*/ 254 h 255"/>
                    <a:gd name="T14" fmla="*/ 9 w 48"/>
                    <a:gd name="T15" fmla="*/ 254 h 255"/>
                    <a:gd name="T16" fmla="*/ 4 w 48"/>
                    <a:gd name="T17" fmla="*/ 203 h 255"/>
                    <a:gd name="T18" fmla="*/ 4 w 48"/>
                    <a:gd name="T19" fmla="*/ 161 h 255"/>
                    <a:gd name="T20" fmla="*/ 14 w 48"/>
                    <a:gd name="T21" fmla="*/ 115 h 255"/>
                    <a:gd name="T22" fmla="*/ 28 w 48"/>
                    <a:gd name="T23" fmla="*/ 69 h 255"/>
                    <a:gd name="T24" fmla="*/ 47 w 48"/>
                    <a:gd name="T25" fmla="*/ 11 h 255"/>
                    <a:gd name="T26" fmla="*/ 37 w 48"/>
                    <a:gd name="T27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255">
                      <a:moveTo>
                        <a:pt x="37" y="0"/>
                      </a:moveTo>
                      <a:lnTo>
                        <a:pt x="34" y="5"/>
                      </a:lnTo>
                      <a:lnTo>
                        <a:pt x="18" y="50"/>
                      </a:lnTo>
                      <a:lnTo>
                        <a:pt x="9" y="92"/>
                      </a:lnTo>
                      <a:lnTo>
                        <a:pt x="0" y="145"/>
                      </a:lnTo>
                      <a:lnTo>
                        <a:pt x="0" y="203"/>
                      </a:lnTo>
                      <a:lnTo>
                        <a:pt x="4" y="254"/>
                      </a:lnTo>
                      <a:lnTo>
                        <a:pt x="9" y="254"/>
                      </a:lnTo>
                      <a:lnTo>
                        <a:pt x="4" y="203"/>
                      </a:lnTo>
                      <a:lnTo>
                        <a:pt x="4" y="161"/>
                      </a:lnTo>
                      <a:lnTo>
                        <a:pt x="14" y="115"/>
                      </a:lnTo>
                      <a:lnTo>
                        <a:pt x="28" y="69"/>
                      </a:lnTo>
                      <a:lnTo>
                        <a:pt x="47" y="11"/>
                      </a:lnTo>
                      <a:lnTo>
                        <a:pt x="3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Freeform 37"/>
                <p:cNvSpPr>
                  <a:spLocks/>
                </p:cNvSpPr>
                <p:nvPr/>
              </p:nvSpPr>
              <p:spPr bwMode="ltGray">
                <a:xfrm>
                  <a:off x="139" y="3607"/>
                  <a:ext cx="186" cy="326"/>
                </a:xfrm>
                <a:custGeom>
                  <a:avLst/>
                  <a:gdLst>
                    <a:gd name="T0" fmla="*/ 84 w 186"/>
                    <a:gd name="T1" fmla="*/ 8 h 326"/>
                    <a:gd name="T2" fmla="*/ 13 w 186"/>
                    <a:gd name="T3" fmla="*/ 14 h 326"/>
                    <a:gd name="T4" fmla="*/ 79 w 186"/>
                    <a:gd name="T5" fmla="*/ 14 h 326"/>
                    <a:gd name="T6" fmla="*/ 68 w 186"/>
                    <a:gd name="T7" fmla="*/ 28 h 326"/>
                    <a:gd name="T8" fmla="*/ 68 w 186"/>
                    <a:gd name="T9" fmla="*/ 34 h 326"/>
                    <a:gd name="T10" fmla="*/ 36 w 186"/>
                    <a:gd name="T11" fmla="*/ 49 h 326"/>
                    <a:gd name="T12" fmla="*/ 60 w 186"/>
                    <a:gd name="T13" fmla="*/ 43 h 326"/>
                    <a:gd name="T14" fmla="*/ 60 w 186"/>
                    <a:gd name="T15" fmla="*/ 51 h 326"/>
                    <a:gd name="T16" fmla="*/ 66 w 186"/>
                    <a:gd name="T17" fmla="*/ 54 h 326"/>
                    <a:gd name="T18" fmla="*/ 8 w 186"/>
                    <a:gd name="T19" fmla="*/ 88 h 326"/>
                    <a:gd name="T20" fmla="*/ 63 w 186"/>
                    <a:gd name="T21" fmla="*/ 71 h 326"/>
                    <a:gd name="T22" fmla="*/ 49 w 186"/>
                    <a:gd name="T23" fmla="*/ 94 h 326"/>
                    <a:gd name="T24" fmla="*/ 8 w 186"/>
                    <a:gd name="T25" fmla="*/ 109 h 326"/>
                    <a:gd name="T26" fmla="*/ 52 w 186"/>
                    <a:gd name="T27" fmla="*/ 97 h 326"/>
                    <a:gd name="T28" fmla="*/ 18 w 186"/>
                    <a:gd name="T29" fmla="*/ 122 h 326"/>
                    <a:gd name="T30" fmla="*/ 39 w 186"/>
                    <a:gd name="T31" fmla="*/ 111 h 326"/>
                    <a:gd name="T32" fmla="*/ 52 w 186"/>
                    <a:gd name="T33" fmla="*/ 109 h 326"/>
                    <a:gd name="T34" fmla="*/ 52 w 186"/>
                    <a:gd name="T35" fmla="*/ 117 h 326"/>
                    <a:gd name="T36" fmla="*/ 44 w 186"/>
                    <a:gd name="T37" fmla="*/ 133 h 326"/>
                    <a:gd name="T38" fmla="*/ 5 w 186"/>
                    <a:gd name="T39" fmla="*/ 154 h 326"/>
                    <a:gd name="T40" fmla="*/ 49 w 186"/>
                    <a:gd name="T41" fmla="*/ 136 h 326"/>
                    <a:gd name="T42" fmla="*/ 42 w 186"/>
                    <a:gd name="T43" fmla="*/ 160 h 326"/>
                    <a:gd name="T44" fmla="*/ 32 w 186"/>
                    <a:gd name="T45" fmla="*/ 174 h 326"/>
                    <a:gd name="T46" fmla="*/ 36 w 186"/>
                    <a:gd name="T47" fmla="*/ 174 h 326"/>
                    <a:gd name="T48" fmla="*/ 36 w 186"/>
                    <a:gd name="T49" fmla="*/ 182 h 326"/>
                    <a:gd name="T50" fmla="*/ 8 w 186"/>
                    <a:gd name="T51" fmla="*/ 202 h 326"/>
                    <a:gd name="T52" fmla="*/ 32 w 186"/>
                    <a:gd name="T53" fmla="*/ 199 h 326"/>
                    <a:gd name="T54" fmla="*/ 32 w 186"/>
                    <a:gd name="T55" fmla="*/ 202 h 326"/>
                    <a:gd name="T56" fmla="*/ 34 w 186"/>
                    <a:gd name="T57" fmla="*/ 211 h 326"/>
                    <a:gd name="T58" fmla="*/ 28 w 186"/>
                    <a:gd name="T59" fmla="*/ 228 h 326"/>
                    <a:gd name="T60" fmla="*/ 34 w 186"/>
                    <a:gd name="T61" fmla="*/ 237 h 326"/>
                    <a:gd name="T62" fmla="*/ 36 w 186"/>
                    <a:gd name="T63" fmla="*/ 273 h 326"/>
                    <a:gd name="T64" fmla="*/ 42 w 186"/>
                    <a:gd name="T65" fmla="*/ 228 h 326"/>
                    <a:gd name="T66" fmla="*/ 86 w 186"/>
                    <a:gd name="T67" fmla="*/ 325 h 326"/>
                    <a:gd name="T68" fmla="*/ 60 w 186"/>
                    <a:gd name="T69" fmla="*/ 211 h 326"/>
                    <a:gd name="T70" fmla="*/ 60 w 186"/>
                    <a:gd name="T71" fmla="*/ 208 h 326"/>
                    <a:gd name="T72" fmla="*/ 63 w 186"/>
                    <a:gd name="T73" fmla="*/ 199 h 326"/>
                    <a:gd name="T74" fmla="*/ 100 w 186"/>
                    <a:gd name="T75" fmla="*/ 256 h 326"/>
                    <a:gd name="T76" fmla="*/ 76 w 186"/>
                    <a:gd name="T77" fmla="*/ 225 h 326"/>
                    <a:gd name="T78" fmla="*/ 68 w 186"/>
                    <a:gd name="T79" fmla="*/ 174 h 326"/>
                    <a:gd name="T80" fmla="*/ 70 w 186"/>
                    <a:gd name="T81" fmla="*/ 160 h 326"/>
                    <a:gd name="T82" fmla="*/ 84 w 186"/>
                    <a:gd name="T83" fmla="*/ 193 h 326"/>
                    <a:gd name="T84" fmla="*/ 76 w 186"/>
                    <a:gd name="T85" fmla="*/ 142 h 326"/>
                    <a:gd name="T86" fmla="*/ 89 w 186"/>
                    <a:gd name="T87" fmla="*/ 133 h 326"/>
                    <a:gd name="T88" fmla="*/ 100 w 186"/>
                    <a:gd name="T89" fmla="*/ 168 h 326"/>
                    <a:gd name="T90" fmla="*/ 86 w 186"/>
                    <a:gd name="T91" fmla="*/ 109 h 326"/>
                    <a:gd name="T92" fmla="*/ 89 w 186"/>
                    <a:gd name="T93" fmla="*/ 102 h 326"/>
                    <a:gd name="T94" fmla="*/ 92 w 186"/>
                    <a:gd name="T95" fmla="*/ 74 h 326"/>
                    <a:gd name="T96" fmla="*/ 105 w 186"/>
                    <a:gd name="T97" fmla="*/ 76 h 326"/>
                    <a:gd name="T98" fmla="*/ 152 w 186"/>
                    <a:gd name="T99" fmla="*/ 151 h 326"/>
                    <a:gd name="T100" fmla="*/ 118 w 186"/>
                    <a:gd name="T101" fmla="*/ 109 h 326"/>
                    <a:gd name="T102" fmla="*/ 100 w 186"/>
                    <a:gd name="T103" fmla="*/ 49 h 326"/>
                    <a:gd name="T104" fmla="*/ 105 w 186"/>
                    <a:gd name="T105" fmla="*/ 38 h 326"/>
                    <a:gd name="T106" fmla="*/ 128 w 186"/>
                    <a:gd name="T107" fmla="*/ 71 h 326"/>
                    <a:gd name="T108" fmla="*/ 123 w 186"/>
                    <a:gd name="T109" fmla="*/ 68 h 326"/>
                    <a:gd name="T110" fmla="*/ 113 w 186"/>
                    <a:gd name="T111" fmla="*/ 22 h 326"/>
                    <a:gd name="T112" fmla="*/ 142 w 186"/>
                    <a:gd name="T113" fmla="*/ 68 h 326"/>
                    <a:gd name="T114" fmla="*/ 123 w 186"/>
                    <a:gd name="T115" fmla="*/ 46 h 326"/>
                    <a:gd name="T116" fmla="*/ 108 w 186"/>
                    <a:gd name="T117" fmla="*/ 2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326">
                      <a:moveTo>
                        <a:pt x="104" y="4"/>
                      </a:moveTo>
                      <a:lnTo>
                        <a:pt x="92" y="0"/>
                      </a:lnTo>
                      <a:lnTo>
                        <a:pt x="84" y="8"/>
                      </a:lnTo>
                      <a:lnTo>
                        <a:pt x="76" y="11"/>
                      </a:lnTo>
                      <a:lnTo>
                        <a:pt x="58" y="14"/>
                      </a:lnTo>
                      <a:lnTo>
                        <a:pt x="13" y="14"/>
                      </a:lnTo>
                      <a:lnTo>
                        <a:pt x="58" y="16"/>
                      </a:lnTo>
                      <a:lnTo>
                        <a:pt x="70" y="11"/>
                      </a:lnTo>
                      <a:lnTo>
                        <a:pt x="79" y="14"/>
                      </a:lnTo>
                      <a:lnTo>
                        <a:pt x="68" y="19"/>
                      </a:lnTo>
                      <a:lnTo>
                        <a:pt x="76" y="19"/>
                      </a:lnTo>
                      <a:lnTo>
                        <a:pt x="68" y="28"/>
                      </a:lnTo>
                      <a:lnTo>
                        <a:pt x="10" y="76"/>
                      </a:lnTo>
                      <a:lnTo>
                        <a:pt x="70" y="28"/>
                      </a:lnTo>
                      <a:lnTo>
                        <a:pt x="68" y="34"/>
                      </a:lnTo>
                      <a:lnTo>
                        <a:pt x="60" y="43"/>
                      </a:lnTo>
                      <a:lnTo>
                        <a:pt x="52" y="46"/>
                      </a:lnTo>
                      <a:lnTo>
                        <a:pt x="36" y="49"/>
                      </a:lnTo>
                      <a:lnTo>
                        <a:pt x="10" y="43"/>
                      </a:lnTo>
                      <a:lnTo>
                        <a:pt x="52" y="49"/>
                      </a:lnTo>
                      <a:lnTo>
                        <a:pt x="60" y="43"/>
                      </a:lnTo>
                      <a:lnTo>
                        <a:pt x="68" y="40"/>
                      </a:lnTo>
                      <a:lnTo>
                        <a:pt x="66" y="49"/>
                      </a:lnTo>
                      <a:lnTo>
                        <a:pt x="60" y="51"/>
                      </a:lnTo>
                      <a:lnTo>
                        <a:pt x="8" y="79"/>
                      </a:lnTo>
                      <a:lnTo>
                        <a:pt x="60" y="54"/>
                      </a:lnTo>
                      <a:lnTo>
                        <a:pt x="66" y="54"/>
                      </a:lnTo>
                      <a:lnTo>
                        <a:pt x="60" y="62"/>
                      </a:lnTo>
                      <a:lnTo>
                        <a:pt x="52" y="71"/>
                      </a:lnTo>
                      <a:lnTo>
                        <a:pt x="8" y="88"/>
                      </a:lnTo>
                      <a:lnTo>
                        <a:pt x="58" y="68"/>
                      </a:lnTo>
                      <a:lnTo>
                        <a:pt x="60" y="68"/>
                      </a:lnTo>
                      <a:lnTo>
                        <a:pt x="63" y="71"/>
                      </a:lnTo>
                      <a:lnTo>
                        <a:pt x="52" y="82"/>
                      </a:lnTo>
                      <a:lnTo>
                        <a:pt x="63" y="79"/>
                      </a:lnTo>
                      <a:lnTo>
                        <a:pt x="49" y="94"/>
                      </a:lnTo>
                      <a:lnTo>
                        <a:pt x="39" y="102"/>
                      </a:lnTo>
                      <a:lnTo>
                        <a:pt x="18" y="109"/>
                      </a:lnTo>
                      <a:lnTo>
                        <a:pt x="8" y="109"/>
                      </a:lnTo>
                      <a:lnTo>
                        <a:pt x="26" y="106"/>
                      </a:lnTo>
                      <a:lnTo>
                        <a:pt x="47" y="99"/>
                      </a:lnTo>
                      <a:lnTo>
                        <a:pt x="52" y="97"/>
                      </a:lnTo>
                      <a:lnTo>
                        <a:pt x="47" y="106"/>
                      </a:lnTo>
                      <a:lnTo>
                        <a:pt x="36" y="117"/>
                      </a:lnTo>
                      <a:lnTo>
                        <a:pt x="18" y="122"/>
                      </a:lnTo>
                      <a:lnTo>
                        <a:pt x="0" y="128"/>
                      </a:lnTo>
                      <a:lnTo>
                        <a:pt x="23" y="120"/>
                      </a:lnTo>
                      <a:lnTo>
                        <a:pt x="39" y="111"/>
                      </a:lnTo>
                      <a:lnTo>
                        <a:pt x="52" y="102"/>
                      </a:lnTo>
                      <a:lnTo>
                        <a:pt x="55" y="99"/>
                      </a:lnTo>
                      <a:lnTo>
                        <a:pt x="52" y="109"/>
                      </a:lnTo>
                      <a:lnTo>
                        <a:pt x="58" y="106"/>
                      </a:lnTo>
                      <a:lnTo>
                        <a:pt x="63" y="109"/>
                      </a:lnTo>
                      <a:lnTo>
                        <a:pt x="52" y="117"/>
                      </a:lnTo>
                      <a:lnTo>
                        <a:pt x="52" y="122"/>
                      </a:lnTo>
                      <a:lnTo>
                        <a:pt x="39" y="133"/>
                      </a:lnTo>
                      <a:lnTo>
                        <a:pt x="44" y="133"/>
                      </a:lnTo>
                      <a:lnTo>
                        <a:pt x="39" y="140"/>
                      </a:lnTo>
                      <a:lnTo>
                        <a:pt x="21" y="151"/>
                      </a:lnTo>
                      <a:lnTo>
                        <a:pt x="5" y="154"/>
                      </a:lnTo>
                      <a:lnTo>
                        <a:pt x="28" y="147"/>
                      </a:lnTo>
                      <a:lnTo>
                        <a:pt x="42" y="140"/>
                      </a:lnTo>
                      <a:lnTo>
                        <a:pt x="49" y="136"/>
                      </a:lnTo>
                      <a:lnTo>
                        <a:pt x="49" y="145"/>
                      </a:lnTo>
                      <a:lnTo>
                        <a:pt x="49" y="147"/>
                      </a:lnTo>
                      <a:lnTo>
                        <a:pt x="42" y="160"/>
                      </a:lnTo>
                      <a:lnTo>
                        <a:pt x="34" y="168"/>
                      </a:lnTo>
                      <a:lnTo>
                        <a:pt x="39" y="168"/>
                      </a:lnTo>
                      <a:lnTo>
                        <a:pt x="32" y="174"/>
                      </a:lnTo>
                      <a:lnTo>
                        <a:pt x="5" y="188"/>
                      </a:lnTo>
                      <a:lnTo>
                        <a:pt x="23" y="179"/>
                      </a:lnTo>
                      <a:lnTo>
                        <a:pt x="36" y="174"/>
                      </a:lnTo>
                      <a:lnTo>
                        <a:pt x="36" y="182"/>
                      </a:lnTo>
                      <a:lnTo>
                        <a:pt x="28" y="185"/>
                      </a:lnTo>
                      <a:lnTo>
                        <a:pt x="36" y="182"/>
                      </a:lnTo>
                      <a:lnTo>
                        <a:pt x="36" y="188"/>
                      </a:lnTo>
                      <a:lnTo>
                        <a:pt x="32" y="193"/>
                      </a:lnTo>
                      <a:lnTo>
                        <a:pt x="8" y="202"/>
                      </a:lnTo>
                      <a:lnTo>
                        <a:pt x="28" y="193"/>
                      </a:lnTo>
                      <a:lnTo>
                        <a:pt x="28" y="196"/>
                      </a:lnTo>
                      <a:lnTo>
                        <a:pt x="32" y="199"/>
                      </a:lnTo>
                      <a:lnTo>
                        <a:pt x="8" y="219"/>
                      </a:lnTo>
                      <a:lnTo>
                        <a:pt x="26" y="204"/>
                      </a:lnTo>
                      <a:lnTo>
                        <a:pt x="32" y="202"/>
                      </a:lnTo>
                      <a:lnTo>
                        <a:pt x="34" y="208"/>
                      </a:lnTo>
                      <a:lnTo>
                        <a:pt x="28" y="213"/>
                      </a:lnTo>
                      <a:lnTo>
                        <a:pt x="34" y="211"/>
                      </a:lnTo>
                      <a:lnTo>
                        <a:pt x="28" y="228"/>
                      </a:lnTo>
                      <a:lnTo>
                        <a:pt x="5" y="248"/>
                      </a:lnTo>
                      <a:lnTo>
                        <a:pt x="28" y="228"/>
                      </a:lnTo>
                      <a:lnTo>
                        <a:pt x="26" y="237"/>
                      </a:lnTo>
                      <a:lnTo>
                        <a:pt x="34" y="228"/>
                      </a:lnTo>
                      <a:lnTo>
                        <a:pt x="34" y="237"/>
                      </a:lnTo>
                      <a:lnTo>
                        <a:pt x="36" y="276"/>
                      </a:lnTo>
                      <a:lnTo>
                        <a:pt x="60" y="325"/>
                      </a:lnTo>
                      <a:lnTo>
                        <a:pt x="36" y="273"/>
                      </a:lnTo>
                      <a:lnTo>
                        <a:pt x="36" y="253"/>
                      </a:lnTo>
                      <a:lnTo>
                        <a:pt x="39" y="239"/>
                      </a:lnTo>
                      <a:lnTo>
                        <a:pt x="42" y="228"/>
                      </a:lnTo>
                      <a:lnTo>
                        <a:pt x="47" y="208"/>
                      </a:lnTo>
                      <a:lnTo>
                        <a:pt x="52" y="216"/>
                      </a:lnTo>
                      <a:lnTo>
                        <a:pt x="86" y="325"/>
                      </a:lnTo>
                      <a:lnTo>
                        <a:pt x="55" y="216"/>
                      </a:lnTo>
                      <a:lnTo>
                        <a:pt x="55" y="204"/>
                      </a:lnTo>
                      <a:lnTo>
                        <a:pt x="60" y="211"/>
                      </a:lnTo>
                      <a:lnTo>
                        <a:pt x="66" y="316"/>
                      </a:lnTo>
                      <a:lnTo>
                        <a:pt x="63" y="225"/>
                      </a:lnTo>
                      <a:lnTo>
                        <a:pt x="60" y="208"/>
                      </a:lnTo>
                      <a:lnTo>
                        <a:pt x="58" y="202"/>
                      </a:lnTo>
                      <a:lnTo>
                        <a:pt x="60" y="188"/>
                      </a:lnTo>
                      <a:lnTo>
                        <a:pt x="63" y="199"/>
                      </a:lnTo>
                      <a:lnTo>
                        <a:pt x="70" y="222"/>
                      </a:lnTo>
                      <a:lnTo>
                        <a:pt x="79" y="237"/>
                      </a:lnTo>
                      <a:lnTo>
                        <a:pt x="100" y="256"/>
                      </a:lnTo>
                      <a:lnTo>
                        <a:pt x="145" y="294"/>
                      </a:lnTo>
                      <a:lnTo>
                        <a:pt x="86" y="239"/>
                      </a:lnTo>
                      <a:lnTo>
                        <a:pt x="76" y="225"/>
                      </a:lnTo>
                      <a:lnTo>
                        <a:pt x="70" y="216"/>
                      </a:lnTo>
                      <a:lnTo>
                        <a:pt x="66" y="204"/>
                      </a:lnTo>
                      <a:lnTo>
                        <a:pt x="68" y="174"/>
                      </a:lnTo>
                      <a:lnTo>
                        <a:pt x="70" y="182"/>
                      </a:lnTo>
                      <a:lnTo>
                        <a:pt x="70" y="165"/>
                      </a:lnTo>
                      <a:lnTo>
                        <a:pt x="70" y="160"/>
                      </a:lnTo>
                      <a:lnTo>
                        <a:pt x="76" y="174"/>
                      </a:lnTo>
                      <a:lnTo>
                        <a:pt x="126" y="279"/>
                      </a:lnTo>
                      <a:lnTo>
                        <a:pt x="84" y="193"/>
                      </a:lnTo>
                      <a:lnTo>
                        <a:pt x="79" y="185"/>
                      </a:lnTo>
                      <a:lnTo>
                        <a:pt x="76" y="174"/>
                      </a:lnTo>
                      <a:lnTo>
                        <a:pt x="76" y="142"/>
                      </a:lnTo>
                      <a:lnTo>
                        <a:pt x="79" y="145"/>
                      </a:lnTo>
                      <a:lnTo>
                        <a:pt x="81" y="128"/>
                      </a:lnTo>
                      <a:lnTo>
                        <a:pt x="89" y="133"/>
                      </a:lnTo>
                      <a:lnTo>
                        <a:pt x="128" y="251"/>
                      </a:lnTo>
                      <a:lnTo>
                        <a:pt x="108" y="193"/>
                      </a:lnTo>
                      <a:lnTo>
                        <a:pt x="100" y="168"/>
                      </a:lnTo>
                      <a:lnTo>
                        <a:pt x="89" y="145"/>
                      </a:lnTo>
                      <a:lnTo>
                        <a:pt x="89" y="131"/>
                      </a:lnTo>
                      <a:lnTo>
                        <a:pt x="86" y="109"/>
                      </a:lnTo>
                      <a:lnTo>
                        <a:pt x="92" y="111"/>
                      </a:lnTo>
                      <a:lnTo>
                        <a:pt x="113" y="228"/>
                      </a:lnTo>
                      <a:lnTo>
                        <a:pt x="89" y="102"/>
                      </a:lnTo>
                      <a:lnTo>
                        <a:pt x="89" y="91"/>
                      </a:lnTo>
                      <a:lnTo>
                        <a:pt x="92" y="99"/>
                      </a:lnTo>
                      <a:lnTo>
                        <a:pt x="92" y="74"/>
                      </a:lnTo>
                      <a:lnTo>
                        <a:pt x="97" y="82"/>
                      </a:lnTo>
                      <a:lnTo>
                        <a:pt x="97" y="68"/>
                      </a:lnTo>
                      <a:lnTo>
                        <a:pt x="105" y="76"/>
                      </a:lnTo>
                      <a:lnTo>
                        <a:pt x="116" y="106"/>
                      </a:lnTo>
                      <a:lnTo>
                        <a:pt x="128" y="122"/>
                      </a:lnTo>
                      <a:lnTo>
                        <a:pt x="152" y="151"/>
                      </a:lnTo>
                      <a:lnTo>
                        <a:pt x="166" y="177"/>
                      </a:lnTo>
                      <a:lnTo>
                        <a:pt x="128" y="122"/>
                      </a:lnTo>
                      <a:lnTo>
                        <a:pt x="118" y="109"/>
                      </a:lnTo>
                      <a:lnTo>
                        <a:pt x="108" y="88"/>
                      </a:lnTo>
                      <a:lnTo>
                        <a:pt x="105" y="74"/>
                      </a:lnTo>
                      <a:lnTo>
                        <a:pt x="100" y="49"/>
                      </a:lnTo>
                      <a:lnTo>
                        <a:pt x="102" y="51"/>
                      </a:lnTo>
                      <a:lnTo>
                        <a:pt x="108" y="49"/>
                      </a:lnTo>
                      <a:lnTo>
                        <a:pt x="105" y="38"/>
                      </a:lnTo>
                      <a:lnTo>
                        <a:pt x="110" y="49"/>
                      </a:lnTo>
                      <a:lnTo>
                        <a:pt x="116" y="60"/>
                      </a:lnTo>
                      <a:lnTo>
                        <a:pt x="128" y="71"/>
                      </a:lnTo>
                      <a:lnTo>
                        <a:pt x="148" y="82"/>
                      </a:lnTo>
                      <a:lnTo>
                        <a:pt x="185" y="111"/>
                      </a:lnTo>
                      <a:lnTo>
                        <a:pt x="123" y="68"/>
                      </a:lnTo>
                      <a:lnTo>
                        <a:pt x="116" y="57"/>
                      </a:lnTo>
                      <a:lnTo>
                        <a:pt x="113" y="51"/>
                      </a:lnTo>
                      <a:lnTo>
                        <a:pt x="113" y="22"/>
                      </a:lnTo>
                      <a:lnTo>
                        <a:pt x="118" y="31"/>
                      </a:lnTo>
                      <a:lnTo>
                        <a:pt x="126" y="46"/>
                      </a:lnTo>
                      <a:lnTo>
                        <a:pt x="142" y="68"/>
                      </a:lnTo>
                      <a:lnTo>
                        <a:pt x="163" y="91"/>
                      </a:lnTo>
                      <a:lnTo>
                        <a:pt x="168" y="102"/>
                      </a:lnTo>
                      <a:lnTo>
                        <a:pt x="123" y="46"/>
                      </a:lnTo>
                      <a:lnTo>
                        <a:pt x="118" y="25"/>
                      </a:lnTo>
                      <a:lnTo>
                        <a:pt x="120" y="11"/>
                      </a:lnTo>
                      <a:lnTo>
                        <a:pt x="108" y="2"/>
                      </a:lnTo>
                      <a:lnTo>
                        <a:pt x="104" y="4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" name="Freeform 39"/>
              <p:cNvSpPr>
                <a:spLocks/>
              </p:cNvSpPr>
              <p:nvPr/>
            </p:nvSpPr>
            <p:spPr bwMode="ltGray">
              <a:xfrm>
                <a:off x="43" y="3130"/>
                <a:ext cx="108" cy="566"/>
              </a:xfrm>
              <a:custGeom>
                <a:avLst/>
                <a:gdLst>
                  <a:gd name="T0" fmla="*/ 48 w 108"/>
                  <a:gd name="T1" fmla="*/ 15 h 566"/>
                  <a:gd name="T2" fmla="*/ 8 w 108"/>
                  <a:gd name="T3" fmla="*/ 24 h 566"/>
                  <a:gd name="T4" fmla="*/ 45 w 108"/>
                  <a:gd name="T5" fmla="*/ 24 h 566"/>
                  <a:gd name="T6" fmla="*/ 38 w 108"/>
                  <a:gd name="T7" fmla="*/ 50 h 566"/>
                  <a:gd name="T8" fmla="*/ 38 w 108"/>
                  <a:gd name="T9" fmla="*/ 59 h 566"/>
                  <a:gd name="T10" fmla="*/ 20 w 108"/>
                  <a:gd name="T11" fmla="*/ 83 h 566"/>
                  <a:gd name="T12" fmla="*/ 35 w 108"/>
                  <a:gd name="T13" fmla="*/ 75 h 566"/>
                  <a:gd name="T14" fmla="*/ 35 w 108"/>
                  <a:gd name="T15" fmla="*/ 90 h 566"/>
                  <a:gd name="T16" fmla="*/ 38 w 108"/>
                  <a:gd name="T17" fmla="*/ 94 h 566"/>
                  <a:gd name="T18" fmla="*/ 3 w 108"/>
                  <a:gd name="T19" fmla="*/ 154 h 566"/>
                  <a:gd name="T20" fmla="*/ 36 w 108"/>
                  <a:gd name="T21" fmla="*/ 124 h 566"/>
                  <a:gd name="T22" fmla="*/ 28 w 108"/>
                  <a:gd name="T23" fmla="*/ 163 h 566"/>
                  <a:gd name="T24" fmla="*/ 3 w 108"/>
                  <a:gd name="T25" fmla="*/ 188 h 566"/>
                  <a:gd name="T26" fmla="*/ 30 w 108"/>
                  <a:gd name="T27" fmla="*/ 168 h 566"/>
                  <a:gd name="T28" fmla="*/ 10 w 108"/>
                  <a:gd name="T29" fmla="*/ 214 h 566"/>
                  <a:gd name="T30" fmla="*/ 21 w 108"/>
                  <a:gd name="T31" fmla="*/ 192 h 566"/>
                  <a:gd name="T32" fmla="*/ 30 w 108"/>
                  <a:gd name="T33" fmla="*/ 188 h 566"/>
                  <a:gd name="T34" fmla="*/ 30 w 108"/>
                  <a:gd name="T35" fmla="*/ 203 h 566"/>
                  <a:gd name="T36" fmla="*/ 26 w 108"/>
                  <a:gd name="T37" fmla="*/ 232 h 566"/>
                  <a:gd name="T38" fmla="*/ 2 w 108"/>
                  <a:gd name="T39" fmla="*/ 267 h 566"/>
                  <a:gd name="T40" fmla="*/ 28 w 108"/>
                  <a:gd name="T41" fmla="*/ 238 h 566"/>
                  <a:gd name="T42" fmla="*/ 24 w 108"/>
                  <a:gd name="T43" fmla="*/ 278 h 566"/>
                  <a:gd name="T44" fmla="*/ 18 w 108"/>
                  <a:gd name="T45" fmla="*/ 302 h 566"/>
                  <a:gd name="T46" fmla="*/ 20 w 108"/>
                  <a:gd name="T47" fmla="*/ 302 h 566"/>
                  <a:gd name="T48" fmla="*/ 20 w 108"/>
                  <a:gd name="T49" fmla="*/ 318 h 566"/>
                  <a:gd name="T50" fmla="*/ 3 w 108"/>
                  <a:gd name="T51" fmla="*/ 351 h 566"/>
                  <a:gd name="T52" fmla="*/ 18 w 108"/>
                  <a:gd name="T53" fmla="*/ 347 h 566"/>
                  <a:gd name="T54" fmla="*/ 18 w 108"/>
                  <a:gd name="T55" fmla="*/ 351 h 566"/>
                  <a:gd name="T56" fmla="*/ 19 w 108"/>
                  <a:gd name="T57" fmla="*/ 367 h 566"/>
                  <a:gd name="T58" fmla="*/ 16 w 108"/>
                  <a:gd name="T59" fmla="*/ 396 h 566"/>
                  <a:gd name="T60" fmla="*/ 19 w 108"/>
                  <a:gd name="T61" fmla="*/ 411 h 566"/>
                  <a:gd name="T62" fmla="*/ 20 w 108"/>
                  <a:gd name="T63" fmla="*/ 475 h 566"/>
                  <a:gd name="T64" fmla="*/ 24 w 108"/>
                  <a:gd name="T65" fmla="*/ 396 h 566"/>
                  <a:gd name="T66" fmla="*/ 50 w 108"/>
                  <a:gd name="T67" fmla="*/ 565 h 566"/>
                  <a:gd name="T68" fmla="*/ 35 w 108"/>
                  <a:gd name="T69" fmla="*/ 367 h 566"/>
                  <a:gd name="T70" fmla="*/ 35 w 108"/>
                  <a:gd name="T71" fmla="*/ 362 h 566"/>
                  <a:gd name="T72" fmla="*/ 36 w 108"/>
                  <a:gd name="T73" fmla="*/ 347 h 566"/>
                  <a:gd name="T74" fmla="*/ 58 w 108"/>
                  <a:gd name="T75" fmla="*/ 446 h 566"/>
                  <a:gd name="T76" fmla="*/ 44 w 108"/>
                  <a:gd name="T77" fmla="*/ 391 h 566"/>
                  <a:gd name="T78" fmla="*/ 38 w 108"/>
                  <a:gd name="T79" fmla="*/ 302 h 566"/>
                  <a:gd name="T80" fmla="*/ 40 w 108"/>
                  <a:gd name="T81" fmla="*/ 278 h 566"/>
                  <a:gd name="T82" fmla="*/ 48 w 108"/>
                  <a:gd name="T83" fmla="*/ 336 h 566"/>
                  <a:gd name="T84" fmla="*/ 44 w 108"/>
                  <a:gd name="T85" fmla="*/ 248 h 566"/>
                  <a:gd name="T86" fmla="*/ 52 w 108"/>
                  <a:gd name="T87" fmla="*/ 232 h 566"/>
                  <a:gd name="T88" fmla="*/ 58 w 108"/>
                  <a:gd name="T89" fmla="*/ 292 h 566"/>
                  <a:gd name="T90" fmla="*/ 50 w 108"/>
                  <a:gd name="T91" fmla="*/ 188 h 566"/>
                  <a:gd name="T92" fmla="*/ 52 w 108"/>
                  <a:gd name="T93" fmla="*/ 177 h 566"/>
                  <a:gd name="T94" fmla="*/ 53 w 108"/>
                  <a:gd name="T95" fmla="*/ 128 h 566"/>
                  <a:gd name="T96" fmla="*/ 61 w 108"/>
                  <a:gd name="T97" fmla="*/ 135 h 566"/>
                  <a:gd name="T98" fmla="*/ 88 w 108"/>
                  <a:gd name="T99" fmla="*/ 263 h 566"/>
                  <a:gd name="T100" fmla="*/ 68 w 108"/>
                  <a:gd name="T101" fmla="*/ 188 h 566"/>
                  <a:gd name="T102" fmla="*/ 58 w 108"/>
                  <a:gd name="T103" fmla="*/ 83 h 566"/>
                  <a:gd name="T104" fmla="*/ 61 w 108"/>
                  <a:gd name="T105" fmla="*/ 65 h 566"/>
                  <a:gd name="T106" fmla="*/ 74 w 108"/>
                  <a:gd name="T107" fmla="*/ 124 h 566"/>
                  <a:gd name="T108" fmla="*/ 71 w 108"/>
                  <a:gd name="T109" fmla="*/ 118 h 566"/>
                  <a:gd name="T110" fmla="*/ 65 w 108"/>
                  <a:gd name="T111" fmla="*/ 40 h 566"/>
                  <a:gd name="T112" fmla="*/ 82 w 108"/>
                  <a:gd name="T113" fmla="*/ 118 h 566"/>
                  <a:gd name="T114" fmla="*/ 71 w 108"/>
                  <a:gd name="T115" fmla="*/ 79 h 566"/>
                  <a:gd name="T116" fmla="*/ 62 w 108"/>
                  <a:gd name="T117" fmla="*/ 4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8" h="566">
                    <a:moveTo>
                      <a:pt x="60" y="7"/>
                    </a:moveTo>
                    <a:lnTo>
                      <a:pt x="53" y="0"/>
                    </a:lnTo>
                    <a:lnTo>
                      <a:pt x="48" y="15"/>
                    </a:lnTo>
                    <a:lnTo>
                      <a:pt x="44" y="19"/>
                    </a:lnTo>
                    <a:lnTo>
                      <a:pt x="33" y="24"/>
                    </a:lnTo>
                    <a:lnTo>
                      <a:pt x="8" y="24"/>
                    </a:lnTo>
                    <a:lnTo>
                      <a:pt x="33" y="29"/>
                    </a:lnTo>
                    <a:lnTo>
                      <a:pt x="40" y="19"/>
                    </a:lnTo>
                    <a:lnTo>
                      <a:pt x="45" y="24"/>
                    </a:lnTo>
                    <a:lnTo>
                      <a:pt x="38" y="35"/>
                    </a:lnTo>
                    <a:lnTo>
                      <a:pt x="44" y="35"/>
                    </a:lnTo>
                    <a:lnTo>
                      <a:pt x="38" y="50"/>
                    </a:lnTo>
                    <a:lnTo>
                      <a:pt x="5" y="135"/>
                    </a:lnTo>
                    <a:lnTo>
                      <a:pt x="40" y="50"/>
                    </a:lnTo>
                    <a:lnTo>
                      <a:pt x="38" y="59"/>
                    </a:lnTo>
                    <a:lnTo>
                      <a:pt x="35" y="75"/>
                    </a:lnTo>
                    <a:lnTo>
                      <a:pt x="30" y="79"/>
                    </a:lnTo>
                    <a:lnTo>
                      <a:pt x="20" y="83"/>
                    </a:lnTo>
                    <a:lnTo>
                      <a:pt x="5" y="75"/>
                    </a:lnTo>
                    <a:lnTo>
                      <a:pt x="30" y="83"/>
                    </a:lnTo>
                    <a:lnTo>
                      <a:pt x="35" y="75"/>
                    </a:lnTo>
                    <a:lnTo>
                      <a:pt x="38" y="68"/>
                    </a:lnTo>
                    <a:lnTo>
                      <a:pt x="38" y="83"/>
                    </a:lnTo>
                    <a:lnTo>
                      <a:pt x="35" y="90"/>
                    </a:lnTo>
                    <a:lnTo>
                      <a:pt x="3" y="139"/>
                    </a:lnTo>
                    <a:lnTo>
                      <a:pt x="35" y="94"/>
                    </a:lnTo>
                    <a:lnTo>
                      <a:pt x="38" y="94"/>
                    </a:lnTo>
                    <a:lnTo>
                      <a:pt x="35" y="108"/>
                    </a:lnTo>
                    <a:lnTo>
                      <a:pt x="30" y="124"/>
                    </a:lnTo>
                    <a:lnTo>
                      <a:pt x="3" y="154"/>
                    </a:lnTo>
                    <a:lnTo>
                      <a:pt x="33" y="118"/>
                    </a:lnTo>
                    <a:lnTo>
                      <a:pt x="35" y="118"/>
                    </a:lnTo>
                    <a:lnTo>
                      <a:pt x="36" y="124"/>
                    </a:lnTo>
                    <a:lnTo>
                      <a:pt x="30" y="143"/>
                    </a:lnTo>
                    <a:lnTo>
                      <a:pt x="36" y="139"/>
                    </a:lnTo>
                    <a:lnTo>
                      <a:pt x="28" y="163"/>
                    </a:lnTo>
                    <a:lnTo>
                      <a:pt x="21" y="177"/>
                    </a:lnTo>
                    <a:lnTo>
                      <a:pt x="10" y="188"/>
                    </a:lnTo>
                    <a:lnTo>
                      <a:pt x="3" y="188"/>
                    </a:lnTo>
                    <a:lnTo>
                      <a:pt x="15" y="183"/>
                    </a:lnTo>
                    <a:lnTo>
                      <a:pt x="27" y="173"/>
                    </a:lnTo>
                    <a:lnTo>
                      <a:pt x="30" y="168"/>
                    </a:lnTo>
                    <a:lnTo>
                      <a:pt x="27" y="183"/>
                    </a:lnTo>
                    <a:lnTo>
                      <a:pt x="20" y="203"/>
                    </a:lnTo>
                    <a:lnTo>
                      <a:pt x="10" y="214"/>
                    </a:lnTo>
                    <a:lnTo>
                      <a:pt x="0" y="221"/>
                    </a:lnTo>
                    <a:lnTo>
                      <a:pt x="13" y="208"/>
                    </a:lnTo>
                    <a:lnTo>
                      <a:pt x="21" y="192"/>
                    </a:lnTo>
                    <a:lnTo>
                      <a:pt x="30" y="177"/>
                    </a:lnTo>
                    <a:lnTo>
                      <a:pt x="31" y="173"/>
                    </a:lnTo>
                    <a:lnTo>
                      <a:pt x="30" y="188"/>
                    </a:lnTo>
                    <a:lnTo>
                      <a:pt x="33" y="183"/>
                    </a:lnTo>
                    <a:lnTo>
                      <a:pt x="36" y="188"/>
                    </a:lnTo>
                    <a:lnTo>
                      <a:pt x="30" y="203"/>
                    </a:lnTo>
                    <a:lnTo>
                      <a:pt x="30" y="214"/>
                    </a:lnTo>
                    <a:lnTo>
                      <a:pt x="21" y="232"/>
                    </a:lnTo>
                    <a:lnTo>
                      <a:pt x="26" y="232"/>
                    </a:lnTo>
                    <a:lnTo>
                      <a:pt x="21" y="243"/>
                    </a:lnTo>
                    <a:lnTo>
                      <a:pt x="11" y="263"/>
                    </a:lnTo>
                    <a:lnTo>
                      <a:pt x="2" y="267"/>
                    </a:lnTo>
                    <a:lnTo>
                      <a:pt x="16" y="256"/>
                    </a:lnTo>
                    <a:lnTo>
                      <a:pt x="24" y="243"/>
                    </a:lnTo>
                    <a:lnTo>
                      <a:pt x="28" y="238"/>
                    </a:lnTo>
                    <a:lnTo>
                      <a:pt x="28" y="252"/>
                    </a:lnTo>
                    <a:lnTo>
                      <a:pt x="28" y="256"/>
                    </a:lnTo>
                    <a:lnTo>
                      <a:pt x="24" y="278"/>
                    </a:lnTo>
                    <a:lnTo>
                      <a:pt x="19" y="292"/>
                    </a:lnTo>
                    <a:lnTo>
                      <a:pt x="21" y="292"/>
                    </a:lnTo>
                    <a:lnTo>
                      <a:pt x="18" y="302"/>
                    </a:lnTo>
                    <a:lnTo>
                      <a:pt x="2" y="327"/>
                    </a:lnTo>
                    <a:lnTo>
                      <a:pt x="13" y="312"/>
                    </a:lnTo>
                    <a:lnTo>
                      <a:pt x="20" y="302"/>
                    </a:lnTo>
                    <a:lnTo>
                      <a:pt x="20" y="318"/>
                    </a:lnTo>
                    <a:lnTo>
                      <a:pt x="16" y="321"/>
                    </a:lnTo>
                    <a:lnTo>
                      <a:pt x="20" y="318"/>
                    </a:lnTo>
                    <a:lnTo>
                      <a:pt x="20" y="327"/>
                    </a:lnTo>
                    <a:lnTo>
                      <a:pt x="18" y="336"/>
                    </a:lnTo>
                    <a:lnTo>
                      <a:pt x="3" y="351"/>
                    </a:lnTo>
                    <a:lnTo>
                      <a:pt x="16" y="336"/>
                    </a:lnTo>
                    <a:lnTo>
                      <a:pt x="16" y="343"/>
                    </a:lnTo>
                    <a:lnTo>
                      <a:pt x="18" y="347"/>
                    </a:lnTo>
                    <a:lnTo>
                      <a:pt x="3" y="381"/>
                    </a:lnTo>
                    <a:lnTo>
                      <a:pt x="15" y="356"/>
                    </a:lnTo>
                    <a:lnTo>
                      <a:pt x="18" y="351"/>
                    </a:lnTo>
                    <a:lnTo>
                      <a:pt x="19" y="362"/>
                    </a:lnTo>
                    <a:lnTo>
                      <a:pt x="16" y="372"/>
                    </a:lnTo>
                    <a:lnTo>
                      <a:pt x="19" y="367"/>
                    </a:lnTo>
                    <a:lnTo>
                      <a:pt x="16" y="396"/>
                    </a:lnTo>
                    <a:lnTo>
                      <a:pt x="2" y="429"/>
                    </a:lnTo>
                    <a:lnTo>
                      <a:pt x="16" y="396"/>
                    </a:lnTo>
                    <a:lnTo>
                      <a:pt x="15" y="411"/>
                    </a:lnTo>
                    <a:lnTo>
                      <a:pt x="19" y="396"/>
                    </a:lnTo>
                    <a:lnTo>
                      <a:pt x="19" y="411"/>
                    </a:lnTo>
                    <a:lnTo>
                      <a:pt x="20" y="481"/>
                    </a:lnTo>
                    <a:lnTo>
                      <a:pt x="35" y="565"/>
                    </a:lnTo>
                    <a:lnTo>
                      <a:pt x="20" y="475"/>
                    </a:lnTo>
                    <a:lnTo>
                      <a:pt x="20" y="440"/>
                    </a:lnTo>
                    <a:lnTo>
                      <a:pt x="21" y="416"/>
                    </a:lnTo>
                    <a:lnTo>
                      <a:pt x="24" y="396"/>
                    </a:lnTo>
                    <a:lnTo>
                      <a:pt x="27" y="362"/>
                    </a:lnTo>
                    <a:lnTo>
                      <a:pt x="30" y="376"/>
                    </a:lnTo>
                    <a:lnTo>
                      <a:pt x="50" y="565"/>
                    </a:lnTo>
                    <a:lnTo>
                      <a:pt x="31" y="376"/>
                    </a:lnTo>
                    <a:lnTo>
                      <a:pt x="31" y="356"/>
                    </a:lnTo>
                    <a:lnTo>
                      <a:pt x="35" y="367"/>
                    </a:lnTo>
                    <a:lnTo>
                      <a:pt x="38" y="551"/>
                    </a:lnTo>
                    <a:lnTo>
                      <a:pt x="36" y="391"/>
                    </a:lnTo>
                    <a:lnTo>
                      <a:pt x="35" y="362"/>
                    </a:lnTo>
                    <a:lnTo>
                      <a:pt x="33" y="351"/>
                    </a:lnTo>
                    <a:lnTo>
                      <a:pt x="35" y="327"/>
                    </a:lnTo>
                    <a:lnTo>
                      <a:pt x="36" y="347"/>
                    </a:lnTo>
                    <a:lnTo>
                      <a:pt x="40" y="387"/>
                    </a:lnTo>
                    <a:lnTo>
                      <a:pt x="45" y="411"/>
                    </a:lnTo>
                    <a:lnTo>
                      <a:pt x="58" y="446"/>
                    </a:lnTo>
                    <a:lnTo>
                      <a:pt x="83" y="511"/>
                    </a:lnTo>
                    <a:lnTo>
                      <a:pt x="50" y="416"/>
                    </a:lnTo>
                    <a:lnTo>
                      <a:pt x="44" y="391"/>
                    </a:lnTo>
                    <a:lnTo>
                      <a:pt x="40" y="376"/>
                    </a:lnTo>
                    <a:lnTo>
                      <a:pt x="38" y="356"/>
                    </a:lnTo>
                    <a:lnTo>
                      <a:pt x="38" y="302"/>
                    </a:lnTo>
                    <a:lnTo>
                      <a:pt x="40" y="318"/>
                    </a:lnTo>
                    <a:lnTo>
                      <a:pt x="40" y="287"/>
                    </a:lnTo>
                    <a:lnTo>
                      <a:pt x="40" y="278"/>
                    </a:lnTo>
                    <a:lnTo>
                      <a:pt x="44" y="302"/>
                    </a:lnTo>
                    <a:lnTo>
                      <a:pt x="73" y="485"/>
                    </a:lnTo>
                    <a:lnTo>
                      <a:pt x="48" y="336"/>
                    </a:lnTo>
                    <a:lnTo>
                      <a:pt x="45" y="321"/>
                    </a:lnTo>
                    <a:lnTo>
                      <a:pt x="44" y="302"/>
                    </a:lnTo>
                    <a:lnTo>
                      <a:pt x="44" y="248"/>
                    </a:lnTo>
                    <a:lnTo>
                      <a:pt x="45" y="252"/>
                    </a:lnTo>
                    <a:lnTo>
                      <a:pt x="46" y="221"/>
                    </a:lnTo>
                    <a:lnTo>
                      <a:pt x="52" y="232"/>
                    </a:lnTo>
                    <a:lnTo>
                      <a:pt x="74" y="436"/>
                    </a:lnTo>
                    <a:lnTo>
                      <a:pt x="62" y="336"/>
                    </a:lnTo>
                    <a:lnTo>
                      <a:pt x="58" y="292"/>
                    </a:lnTo>
                    <a:lnTo>
                      <a:pt x="52" y="252"/>
                    </a:lnTo>
                    <a:lnTo>
                      <a:pt x="52" y="228"/>
                    </a:lnTo>
                    <a:lnTo>
                      <a:pt x="50" y="188"/>
                    </a:lnTo>
                    <a:lnTo>
                      <a:pt x="53" y="192"/>
                    </a:lnTo>
                    <a:lnTo>
                      <a:pt x="65" y="396"/>
                    </a:lnTo>
                    <a:lnTo>
                      <a:pt x="52" y="177"/>
                    </a:lnTo>
                    <a:lnTo>
                      <a:pt x="52" y="159"/>
                    </a:lnTo>
                    <a:lnTo>
                      <a:pt x="53" y="173"/>
                    </a:lnTo>
                    <a:lnTo>
                      <a:pt x="53" y="128"/>
                    </a:lnTo>
                    <a:lnTo>
                      <a:pt x="56" y="143"/>
                    </a:lnTo>
                    <a:lnTo>
                      <a:pt x="56" y="118"/>
                    </a:lnTo>
                    <a:lnTo>
                      <a:pt x="61" y="135"/>
                    </a:lnTo>
                    <a:lnTo>
                      <a:pt x="68" y="183"/>
                    </a:lnTo>
                    <a:lnTo>
                      <a:pt x="74" y="214"/>
                    </a:lnTo>
                    <a:lnTo>
                      <a:pt x="88" y="263"/>
                    </a:lnTo>
                    <a:lnTo>
                      <a:pt x="96" y="308"/>
                    </a:lnTo>
                    <a:lnTo>
                      <a:pt x="74" y="214"/>
                    </a:lnTo>
                    <a:lnTo>
                      <a:pt x="68" y="188"/>
                    </a:lnTo>
                    <a:lnTo>
                      <a:pt x="62" y="154"/>
                    </a:lnTo>
                    <a:lnTo>
                      <a:pt x="61" y="128"/>
                    </a:lnTo>
                    <a:lnTo>
                      <a:pt x="58" y="83"/>
                    </a:lnTo>
                    <a:lnTo>
                      <a:pt x="60" y="90"/>
                    </a:lnTo>
                    <a:lnTo>
                      <a:pt x="62" y="83"/>
                    </a:lnTo>
                    <a:lnTo>
                      <a:pt x="61" y="65"/>
                    </a:lnTo>
                    <a:lnTo>
                      <a:pt x="63" y="83"/>
                    </a:lnTo>
                    <a:lnTo>
                      <a:pt x="68" y="104"/>
                    </a:lnTo>
                    <a:lnTo>
                      <a:pt x="74" y="124"/>
                    </a:lnTo>
                    <a:lnTo>
                      <a:pt x="86" y="143"/>
                    </a:lnTo>
                    <a:lnTo>
                      <a:pt x="107" y="192"/>
                    </a:lnTo>
                    <a:lnTo>
                      <a:pt x="71" y="118"/>
                    </a:lnTo>
                    <a:lnTo>
                      <a:pt x="68" y="99"/>
                    </a:lnTo>
                    <a:lnTo>
                      <a:pt x="65" y="90"/>
                    </a:lnTo>
                    <a:lnTo>
                      <a:pt x="65" y="40"/>
                    </a:lnTo>
                    <a:lnTo>
                      <a:pt x="68" y="55"/>
                    </a:lnTo>
                    <a:lnTo>
                      <a:pt x="73" y="79"/>
                    </a:lnTo>
                    <a:lnTo>
                      <a:pt x="82" y="118"/>
                    </a:lnTo>
                    <a:lnTo>
                      <a:pt x="95" y="159"/>
                    </a:lnTo>
                    <a:lnTo>
                      <a:pt x="98" y="177"/>
                    </a:lnTo>
                    <a:lnTo>
                      <a:pt x="71" y="79"/>
                    </a:lnTo>
                    <a:lnTo>
                      <a:pt x="68" y="44"/>
                    </a:lnTo>
                    <a:lnTo>
                      <a:pt x="70" y="19"/>
                    </a:lnTo>
                    <a:lnTo>
                      <a:pt x="62" y="4"/>
                    </a:lnTo>
                    <a:lnTo>
                      <a:pt x="60" y="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2" name="Group 47"/>
              <p:cNvGrpSpPr>
                <a:grpSpLocks/>
              </p:cNvGrpSpPr>
              <p:nvPr/>
            </p:nvGrpSpPr>
            <p:grpSpPr bwMode="auto">
              <a:xfrm>
                <a:off x="117" y="2718"/>
                <a:ext cx="332" cy="1514"/>
                <a:chOff x="117" y="2718"/>
                <a:chExt cx="332" cy="1514"/>
              </a:xfrm>
            </p:grpSpPr>
            <p:sp>
              <p:nvSpPr>
                <p:cNvPr id="83" name="Freeform 40"/>
                <p:cNvSpPr>
                  <a:spLocks/>
                </p:cNvSpPr>
                <p:nvPr/>
              </p:nvSpPr>
              <p:spPr bwMode="ltGray">
                <a:xfrm>
                  <a:off x="167" y="3861"/>
                  <a:ext cx="28" cy="371"/>
                </a:xfrm>
                <a:custGeom>
                  <a:avLst/>
                  <a:gdLst>
                    <a:gd name="T0" fmla="*/ 21 w 28"/>
                    <a:gd name="T1" fmla="*/ 0 h 371"/>
                    <a:gd name="T2" fmla="*/ 19 w 28"/>
                    <a:gd name="T3" fmla="*/ 7 h 371"/>
                    <a:gd name="T4" fmla="*/ 11 w 28"/>
                    <a:gd name="T5" fmla="*/ 72 h 371"/>
                    <a:gd name="T6" fmla="*/ 5 w 28"/>
                    <a:gd name="T7" fmla="*/ 135 h 371"/>
                    <a:gd name="T8" fmla="*/ 0 w 28"/>
                    <a:gd name="T9" fmla="*/ 212 h 371"/>
                    <a:gd name="T10" fmla="*/ 0 w 28"/>
                    <a:gd name="T11" fmla="*/ 296 h 371"/>
                    <a:gd name="T12" fmla="*/ 3 w 28"/>
                    <a:gd name="T13" fmla="*/ 370 h 371"/>
                    <a:gd name="T14" fmla="*/ 5 w 28"/>
                    <a:gd name="T15" fmla="*/ 370 h 371"/>
                    <a:gd name="T16" fmla="*/ 3 w 28"/>
                    <a:gd name="T17" fmla="*/ 296 h 371"/>
                    <a:gd name="T18" fmla="*/ 3 w 28"/>
                    <a:gd name="T19" fmla="*/ 234 h 371"/>
                    <a:gd name="T20" fmla="*/ 8 w 28"/>
                    <a:gd name="T21" fmla="*/ 167 h 371"/>
                    <a:gd name="T22" fmla="*/ 15 w 28"/>
                    <a:gd name="T23" fmla="*/ 101 h 371"/>
                    <a:gd name="T24" fmla="*/ 27 w 28"/>
                    <a:gd name="T25" fmla="*/ 16 h 371"/>
                    <a:gd name="T26" fmla="*/ 21 w 28"/>
                    <a:gd name="T27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371">
                      <a:moveTo>
                        <a:pt x="21" y="0"/>
                      </a:moveTo>
                      <a:lnTo>
                        <a:pt x="19" y="7"/>
                      </a:lnTo>
                      <a:lnTo>
                        <a:pt x="11" y="72"/>
                      </a:lnTo>
                      <a:lnTo>
                        <a:pt x="5" y="135"/>
                      </a:lnTo>
                      <a:lnTo>
                        <a:pt x="0" y="212"/>
                      </a:lnTo>
                      <a:lnTo>
                        <a:pt x="0" y="296"/>
                      </a:lnTo>
                      <a:lnTo>
                        <a:pt x="3" y="370"/>
                      </a:lnTo>
                      <a:lnTo>
                        <a:pt x="5" y="370"/>
                      </a:lnTo>
                      <a:lnTo>
                        <a:pt x="3" y="296"/>
                      </a:lnTo>
                      <a:lnTo>
                        <a:pt x="3" y="234"/>
                      </a:lnTo>
                      <a:lnTo>
                        <a:pt x="8" y="167"/>
                      </a:lnTo>
                      <a:lnTo>
                        <a:pt x="15" y="101"/>
                      </a:lnTo>
                      <a:lnTo>
                        <a:pt x="27" y="16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Freeform 41"/>
                <p:cNvSpPr>
                  <a:spLocks/>
                </p:cNvSpPr>
                <p:nvPr/>
              </p:nvSpPr>
              <p:spPr bwMode="ltGray">
                <a:xfrm>
                  <a:off x="117" y="3482"/>
                  <a:ext cx="88" cy="450"/>
                </a:xfrm>
                <a:custGeom>
                  <a:avLst/>
                  <a:gdLst>
                    <a:gd name="T0" fmla="*/ 86 w 88"/>
                    <a:gd name="T1" fmla="*/ 70 h 450"/>
                    <a:gd name="T2" fmla="*/ 79 w 88"/>
                    <a:gd name="T3" fmla="*/ 40 h 450"/>
                    <a:gd name="T4" fmla="*/ 76 w 88"/>
                    <a:gd name="T5" fmla="*/ 29 h 450"/>
                    <a:gd name="T6" fmla="*/ 70 w 88"/>
                    <a:gd name="T7" fmla="*/ 18 h 450"/>
                    <a:gd name="T8" fmla="*/ 64 w 88"/>
                    <a:gd name="T9" fmla="*/ 10 h 450"/>
                    <a:gd name="T10" fmla="*/ 56 w 88"/>
                    <a:gd name="T11" fmla="*/ 1 h 450"/>
                    <a:gd name="T12" fmla="*/ 49 w 88"/>
                    <a:gd name="T13" fmla="*/ 0 h 450"/>
                    <a:gd name="T14" fmla="*/ 42 w 88"/>
                    <a:gd name="T15" fmla="*/ 4 h 450"/>
                    <a:gd name="T16" fmla="*/ 35 w 88"/>
                    <a:gd name="T17" fmla="*/ 8 h 450"/>
                    <a:gd name="T18" fmla="*/ 27 w 88"/>
                    <a:gd name="T19" fmla="*/ 16 h 450"/>
                    <a:gd name="T20" fmla="*/ 22 w 88"/>
                    <a:gd name="T21" fmla="*/ 33 h 450"/>
                    <a:gd name="T22" fmla="*/ 17 w 88"/>
                    <a:gd name="T23" fmla="*/ 57 h 450"/>
                    <a:gd name="T24" fmla="*/ 12 w 88"/>
                    <a:gd name="T25" fmla="*/ 76 h 450"/>
                    <a:gd name="T26" fmla="*/ 7 w 88"/>
                    <a:gd name="T27" fmla="*/ 95 h 450"/>
                    <a:gd name="T28" fmla="*/ 2 w 88"/>
                    <a:gd name="T29" fmla="*/ 121 h 450"/>
                    <a:gd name="T30" fmla="*/ 0 w 88"/>
                    <a:gd name="T31" fmla="*/ 175 h 450"/>
                    <a:gd name="T32" fmla="*/ 0 w 88"/>
                    <a:gd name="T33" fmla="*/ 216 h 450"/>
                    <a:gd name="T34" fmla="*/ 5 w 88"/>
                    <a:gd name="T35" fmla="*/ 275 h 450"/>
                    <a:gd name="T36" fmla="*/ 12 w 88"/>
                    <a:gd name="T37" fmla="*/ 327 h 450"/>
                    <a:gd name="T38" fmla="*/ 27 w 88"/>
                    <a:gd name="T39" fmla="*/ 449 h 450"/>
                    <a:gd name="T40" fmla="*/ 21 w 88"/>
                    <a:gd name="T41" fmla="*/ 318 h 450"/>
                    <a:gd name="T42" fmla="*/ 18 w 88"/>
                    <a:gd name="T43" fmla="*/ 273 h 450"/>
                    <a:gd name="T44" fmla="*/ 15 w 88"/>
                    <a:gd name="T45" fmla="*/ 232 h 450"/>
                    <a:gd name="T46" fmla="*/ 15 w 88"/>
                    <a:gd name="T47" fmla="*/ 190 h 450"/>
                    <a:gd name="T48" fmla="*/ 17 w 88"/>
                    <a:gd name="T49" fmla="*/ 143 h 450"/>
                    <a:gd name="T50" fmla="*/ 19 w 88"/>
                    <a:gd name="T51" fmla="*/ 106 h 450"/>
                    <a:gd name="T52" fmla="*/ 23 w 88"/>
                    <a:gd name="T53" fmla="*/ 62 h 450"/>
                    <a:gd name="T54" fmla="*/ 29 w 88"/>
                    <a:gd name="T55" fmla="*/ 40 h 450"/>
                    <a:gd name="T56" fmla="*/ 37 w 88"/>
                    <a:gd name="T57" fmla="*/ 32 h 450"/>
                    <a:gd name="T58" fmla="*/ 59 w 88"/>
                    <a:gd name="T59" fmla="*/ 27 h 450"/>
                    <a:gd name="T60" fmla="*/ 72 w 88"/>
                    <a:gd name="T61" fmla="*/ 42 h 450"/>
                    <a:gd name="T62" fmla="*/ 87 w 88"/>
                    <a:gd name="T63" fmla="*/ 75 h 450"/>
                    <a:gd name="T64" fmla="*/ 86 w 88"/>
                    <a:gd name="T65" fmla="*/ 7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8" h="450">
                      <a:moveTo>
                        <a:pt x="86" y="70"/>
                      </a:moveTo>
                      <a:lnTo>
                        <a:pt x="79" y="40"/>
                      </a:lnTo>
                      <a:lnTo>
                        <a:pt x="76" y="29"/>
                      </a:lnTo>
                      <a:lnTo>
                        <a:pt x="70" y="18"/>
                      </a:lnTo>
                      <a:lnTo>
                        <a:pt x="64" y="10"/>
                      </a:lnTo>
                      <a:lnTo>
                        <a:pt x="56" y="1"/>
                      </a:lnTo>
                      <a:lnTo>
                        <a:pt x="49" y="0"/>
                      </a:lnTo>
                      <a:lnTo>
                        <a:pt x="42" y="4"/>
                      </a:lnTo>
                      <a:lnTo>
                        <a:pt x="35" y="8"/>
                      </a:lnTo>
                      <a:lnTo>
                        <a:pt x="27" y="16"/>
                      </a:lnTo>
                      <a:lnTo>
                        <a:pt x="22" y="33"/>
                      </a:lnTo>
                      <a:lnTo>
                        <a:pt x="17" y="57"/>
                      </a:lnTo>
                      <a:lnTo>
                        <a:pt x="12" y="76"/>
                      </a:lnTo>
                      <a:lnTo>
                        <a:pt x="7" y="95"/>
                      </a:lnTo>
                      <a:lnTo>
                        <a:pt x="2" y="121"/>
                      </a:lnTo>
                      <a:lnTo>
                        <a:pt x="0" y="175"/>
                      </a:lnTo>
                      <a:lnTo>
                        <a:pt x="0" y="216"/>
                      </a:lnTo>
                      <a:lnTo>
                        <a:pt x="5" y="275"/>
                      </a:lnTo>
                      <a:lnTo>
                        <a:pt x="12" y="327"/>
                      </a:lnTo>
                      <a:lnTo>
                        <a:pt x="27" y="449"/>
                      </a:lnTo>
                      <a:lnTo>
                        <a:pt x="21" y="318"/>
                      </a:lnTo>
                      <a:lnTo>
                        <a:pt x="18" y="273"/>
                      </a:lnTo>
                      <a:lnTo>
                        <a:pt x="15" y="232"/>
                      </a:lnTo>
                      <a:lnTo>
                        <a:pt x="15" y="190"/>
                      </a:lnTo>
                      <a:lnTo>
                        <a:pt x="17" y="143"/>
                      </a:lnTo>
                      <a:lnTo>
                        <a:pt x="19" y="106"/>
                      </a:lnTo>
                      <a:lnTo>
                        <a:pt x="23" y="62"/>
                      </a:lnTo>
                      <a:lnTo>
                        <a:pt x="29" y="40"/>
                      </a:lnTo>
                      <a:lnTo>
                        <a:pt x="37" y="32"/>
                      </a:lnTo>
                      <a:lnTo>
                        <a:pt x="59" y="27"/>
                      </a:lnTo>
                      <a:lnTo>
                        <a:pt x="72" y="42"/>
                      </a:lnTo>
                      <a:lnTo>
                        <a:pt x="87" y="75"/>
                      </a:lnTo>
                      <a:lnTo>
                        <a:pt x="86" y="7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5" name="Group 44"/>
                <p:cNvGrpSpPr>
                  <a:grpSpLocks/>
                </p:cNvGrpSpPr>
                <p:nvPr/>
              </p:nvGrpSpPr>
              <p:grpSpPr bwMode="auto">
                <a:xfrm>
                  <a:off x="231" y="2718"/>
                  <a:ext cx="218" cy="641"/>
                  <a:chOff x="231" y="2718"/>
                  <a:chExt cx="218" cy="641"/>
                </a:xfrm>
              </p:grpSpPr>
              <p:sp>
                <p:nvSpPr>
                  <p:cNvPr id="88" name="Freeform 42"/>
                  <p:cNvSpPr>
                    <a:spLocks/>
                  </p:cNvSpPr>
                  <p:nvPr/>
                </p:nvSpPr>
                <p:spPr bwMode="ltGray">
                  <a:xfrm>
                    <a:off x="231" y="2718"/>
                    <a:ext cx="122" cy="641"/>
                  </a:xfrm>
                  <a:custGeom>
                    <a:avLst/>
                    <a:gdLst>
                      <a:gd name="T0" fmla="*/ 114 w 122"/>
                      <a:gd name="T1" fmla="*/ 14 h 641"/>
                      <a:gd name="T2" fmla="*/ 112 w 122"/>
                      <a:gd name="T3" fmla="*/ 0 h 641"/>
                      <a:gd name="T4" fmla="*/ 104 w 122"/>
                      <a:gd name="T5" fmla="*/ 5 h 641"/>
                      <a:gd name="T6" fmla="*/ 99 w 122"/>
                      <a:gd name="T7" fmla="*/ 22 h 641"/>
                      <a:gd name="T8" fmla="*/ 3 w 122"/>
                      <a:gd name="T9" fmla="*/ 140 h 641"/>
                      <a:gd name="T10" fmla="*/ 89 w 122"/>
                      <a:gd name="T11" fmla="*/ 57 h 641"/>
                      <a:gd name="T12" fmla="*/ 90 w 122"/>
                      <a:gd name="T13" fmla="*/ 73 h 641"/>
                      <a:gd name="T14" fmla="*/ 47 w 122"/>
                      <a:gd name="T15" fmla="*/ 173 h 641"/>
                      <a:gd name="T16" fmla="*/ 100 w 122"/>
                      <a:gd name="T17" fmla="*/ 93 h 641"/>
                      <a:gd name="T18" fmla="*/ 93 w 122"/>
                      <a:gd name="T19" fmla="*/ 126 h 641"/>
                      <a:gd name="T20" fmla="*/ 76 w 122"/>
                      <a:gd name="T21" fmla="*/ 181 h 641"/>
                      <a:gd name="T22" fmla="*/ 26 w 122"/>
                      <a:gd name="T23" fmla="*/ 326 h 641"/>
                      <a:gd name="T24" fmla="*/ 28 w 122"/>
                      <a:gd name="T25" fmla="*/ 315 h 641"/>
                      <a:gd name="T26" fmla="*/ 61 w 122"/>
                      <a:gd name="T27" fmla="*/ 224 h 641"/>
                      <a:gd name="T28" fmla="*/ 87 w 122"/>
                      <a:gd name="T29" fmla="*/ 154 h 641"/>
                      <a:gd name="T30" fmla="*/ 99 w 122"/>
                      <a:gd name="T31" fmla="*/ 120 h 641"/>
                      <a:gd name="T32" fmla="*/ 101 w 122"/>
                      <a:gd name="T33" fmla="*/ 132 h 641"/>
                      <a:gd name="T34" fmla="*/ 87 w 122"/>
                      <a:gd name="T35" fmla="*/ 176 h 641"/>
                      <a:gd name="T36" fmla="*/ 67 w 122"/>
                      <a:gd name="T37" fmla="*/ 237 h 641"/>
                      <a:gd name="T38" fmla="*/ 93 w 122"/>
                      <a:gd name="T39" fmla="*/ 154 h 641"/>
                      <a:gd name="T40" fmla="*/ 101 w 122"/>
                      <a:gd name="T41" fmla="*/ 132 h 641"/>
                      <a:gd name="T42" fmla="*/ 102 w 122"/>
                      <a:gd name="T43" fmla="*/ 156 h 641"/>
                      <a:gd name="T44" fmla="*/ 93 w 122"/>
                      <a:gd name="T45" fmla="*/ 198 h 641"/>
                      <a:gd name="T46" fmla="*/ 67 w 122"/>
                      <a:gd name="T47" fmla="*/ 254 h 641"/>
                      <a:gd name="T48" fmla="*/ 44 w 122"/>
                      <a:gd name="T49" fmla="*/ 305 h 641"/>
                      <a:gd name="T50" fmla="*/ 70 w 122"/>
                      <a:gd name="T51" fmla="*/ 253 h 641"/>
                      <a:gd name="T52" fmla="*/ 97 w 122"/>
                      <a:gd name="T53" fmla="*/ 193 h 641"/>
                      <a:gd name="T54" fmla="*/ 96 w 122"/>
                      <a:gd name="T55" fmla="*/ 213 h 641"/>
                      <a:gd name="T56" fmla="*/ 97 w 122"/>
                      <a:gd name="T57" fmla="*/ 248 h 641"/>
                      <a:gd name="T58" fmla="*/ 92 w 122"/>
                      <a:gd name="T59" fmla="*/ 266 h 641"/>
                      <a:gd name="T60" fmla="*/ 71 w 122"/>
                      <a:gd name="T61" fmla="*/ 317 h 641"/>
                      <a:gd name="T62" fmla="*/ 30 w 122"/>
                      <a:gd name="T63" fmla="*/ 399 h 641"/>
                      <a:gd name="T64" fmla="*/ 36 w 122"/>
                      <a:gd name="T65" fmla="*/ 381 h 641"/>
                      <a:gd name="T66" fmla="*/ 87 w 122"/>
                      <a:gd name="T67" fmla="*/ 282 h 641"/>
                      <a:gd name="T68" fmla="*/ 103 w 122"/>
                      <a:gd name="T69" fmla="*/ 239 h 641"/>
                      <a:gd name="T70" fmla="*/ 62 w 122"/>
                      <a:gd name="T71" fmla="*/ 367 h 641"/>
                      <a:gd name="T72" fmla="*/ 102 w 122"/>
                      <a:gd name="T73" fmla="*/ 277 h 641"/>
                      <a:gd name="T74" fmla="*/ 101 w 122"/>
                      <a:gd name="T75" fmla="*/ 313 h 641"/>
                      <a:gd name="T76" fmla="*/ 81 w 122"/>
                      <a:gd name="T77" fmla="*/ 399 h 641"/>
                      <a:gd name="T78" fmla="*/ 46 w 122"/>
                      <a:gd name="T79" fmla="*/ 460 h 641"/>
                      <a:gd name="T80" fmla="*/ 14 w 122"/>
                      <a:gd name="T81" fmla="*/ 515 h 641"/>
                      <a:gd name="T82" fmla="*/ 63 w 122"/>
                      <a:gd name="T83" fmla="*/ 438 h 641"/>
                      <a:gd name="T84" fmla="*/ 83 w 122"/>
                      <a:gd name="T85" fmla="*/ 393 h 641"/>
                      <a:gd name="T86" fmla="*/ 101 w 122"/>
                      <a:gd name="T87" fmla="*/ 328 h 641"/>
                      <a:gd name="T88" fmla="*/ 99 w 122"/>
                      <a:gd name="T89" fmla="*/ 357 h 641"/>
                      <a:gd name="T90" fmla="*/ 98 w 122"/>
                      <a:gd name="T91" fmla="*/ 386 h 641"/>
                      <a:gd name="T92" fmla="*/ 99 w 122"/>
                      <a:gd name="T93" fmla="*/ 415 h 641"/>
                      <a:gd name="T94" fmla="*/ 81 w 122"/>
                      <a:gd name="T95" fmla="*/ 471 h 641"/>
                      <a:gd name="T96" fmla="*/ 47 w 122"/>
                      <a:gd name="T97" fmla="*/ 521 h 641"/>
                      <a:gd name="T98" fmla="*/ 50 w 122"/>
                      <a:gd name="T99" fmla="*/ 517 h 641"/>
                      <a:gd name="T100" fmla="*/ 91 w 122"/>
                      <a:gd name="T101" fmla="*/ 449 h 641"/>
                      <a:gd name="T102" fmla="*/ 89 w 122"/>
                      <a:gd name="T103" fmla="*/ 466 h 641"/>
                      <a:gd name="T104" fmla="*/ 91 w 122"/>
                      <a:gd name="T105" fmla="*/ 476 h 641"/>
                      <a:gd name="T106" fmla="*/ 93 w 122"/>
                      <a:gd name="T107" fmla="*/ 492 h 641"/>
                      <a:gd name="T108" fmla="*/ 73 w 122"/>
                      <a:gd name="T109" fmla="*/ 544 h 641"/>
                      <a:gd name="T110" fmla="*/ 50 w 122"/>
                      <a:gd name="T111" fmla="*/ 555 h 641"/>
                      <a:gd name="T112" fmla="*/ 91 w 122"/>
                      <a:gd name="T113" fmla="*/ 510 h 641"/>
                      <a:gd name="T114" fmla="*/ 89 w 122"/>
                      <a:gd name="T115" fmla="*/ 536 h 641"/>
                      <a:gd name="T116" fmla="*/ 92 w 122"/>
                      <a:gd name="T117" fmla="*/ 550 h 641"/>
                      <a:gd name="T118" fmla="*/ 44 w 122"/>
                      <a:gd name="T119" fmla="*/ 640 h 641"/>
                      <a:gd name="T120" fmla="*/ 89 w 122"/>
                      <a:gd name="T121" fmla="*/ 571 h 641"/>
                      <a:gd name="T122" fmla="*/ 98 w 122"/>
                      <a:gd name="T123" fmla="*/ 546 h 641"/>
                      <a:gd name="T124" fmla="*/ 105 w 122"/>
                      <a:gd name="T125" fmla="*/ 523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22" h="641">
                        <a:moveTo>
                          <a:pt x="112" y="49"/>
                        </a:moveTo>
                        <a:lnTo>
                          <a:pt x="114" y="14"/>
                        </a:lnTo>
                        <a:lnTo>
                          <a:pt x="121" y="12"/>
                        </a:lnTo>
                        <a:lnTo>
                          <a:pt x="112" y="0"/>
                        </a:lnTo>
                        <a:lnTo>
                          <a:pt x="109" y="0"/>
                        </a:lnTo>
                        <a:lnTo>
                          <a:pt x="104" y="5"/>
                        </a:lnTo>
                        <a:lnTo>
                          <a:pt x="104" y="16"/>
                        </a:lnTo>
                        <a:lnTo>
                          <a:pt x="99" y="22"/>
                        </a:lnTo>
                        <a:lnTo>
                          <a:pt x="59" y="114"/>
                        </a:lnTo>
                        <a:lnTo>
                          <a:pt x="3" y="140"/>
                        </a:lnTo>
                        <a:lnTo>
                          <a:pt x="58" y="113"/>
                        </a:lnTo>
                        <a:lnTo>
                          <a:pt x="89" y="57"/>
                        </a:lnTo>
                        <a:lnTo>
                          <a:pt x="99" y="49"/>
                        </a:lnTo>
                        <a:lnTo>
                          <a:pt x="90" y="73"/>
                        </a:lnTo>
                        <a:lnTo>
                          <a:pt x="99" y="74"/>
                        </a:lnTo>
                        <a:lnTo>
                          <a:pt x="47" y="173"/>
                        </a:lnTo>
                        <a:lnTo>
                          <a:pt x="83" y="111"/>
                        </a:lnTo>
                        <a:lnTo>
                          <a:pt x="100" y="93"/>
                        </a:lnTo>
                        <a:lnTo>
                          <a:pt x="99" y="106"/>
                        </a:lnTo>
                        <a:lnTo>
                          <a:pt x="93" y="126"/>
                        </a:lnTo>
                        <a:lnTo>
                          <a:pt x="89" y="143"/>
                        </a:lnTo>
                        <a:lnTo>
                          <a:pt x="76" y="181"/>
                        </a:lnTo>
                        <a:lnTo>
                          <a:pt x="54" y="248"/>
                        </a:lnTo>
                        <a:lnTo>
                          <a:pt x="26" y="326"/>
                        </a:lnTo>
                        <a:lnTo>
                          <a:pt x="3" y="381"/>
                        </a:lnTo>
                        <a:lnTo>
                          <a:pt x="28" y="315"/>
                        </a:lnTo>
                        <a:lnTo>
                          <a:pt x="42" y="275"/>
                        </a:lnTo>
                        <a:lnTo>
                          <a:pt x="61" y="224"/>
                        </a:lnTo>
                        <a:lnTo>
                          <a:pt x="71" y="193"/>
                        </a:lnTo>
                        <a:lnTo>
                          <a:pt x="87" y="154"/>
                        </a:lnTo>
                        <a:lnTo>
                          <a:pt x="93" y="136"/>
                        </a:lnTo>
                        <a:lnTo>
                          <a:pt x="99" y="120"/>
                        </a:lnTo>
                        <a:lnTo>
                          <a:pt x="95" y="122"/>
                        </a:lnTo>
                        <a:lnTo>
                          <a:pt x="101" y="132"/>
                        </a:lnTo>
                        <a:lnTo>
                          <a:pt x="95" y="143"/>
                        </a:lnTo>
                        <a:lnTo>
                          <a:pt x="87" y="176"/>
                        </a:lnTo>
                        <a:lnTo>
                          <a:pt x="78" y="210"/>
                        </a:lnTo>
                        <a:lnTo>
                          <a:pt x="67" y="237"/>
                        </a:lnTo>
                        <a:lnTo>
                          <a:pt x="85" y="181"/>
                        </a:lnTo>
                        <a:lnTo>
                          <a:pt x="93" y="154"/>
                        </a:lnTo>
                        <a:lnTo>
                          <a:pt x="99" y="132"/>
                        </a:lnTo>
                        <a:lnTo>
                          <a:pt x="101" y="132"/>
                        </a:lnTo>
                        <a:lnTo>
                          <a:pt x="97" y="164"/>
                        </a:lnTo>
                        <a:lnTo>
                          <a:pt x="102" y="156"/>
                        </a:lnTo>
                        <a:lnTo>
                          <a:pt x="99" y="176"/>
                        </a:lnTo>
                        <a:lnTo>
                          <a:pt x="93" y="198"/>
                        </a:lnTo>
                        <a:lnTo>
                          <a:pt x="81" y="231"/>
                        </a:lnTo>
                        <a:lnTo>
                          <a:pt x="67" y="254"/>
                        </a:lnTo>
                        <a:lnTo>
                          <a:pt x="54" y="282"/>
                        </a:lnTo>
                        <a:lnTo>
                          <a:pt x="44" y="305"/>
                        </a:lnTo>
                        <a:lnTo>
                          <a:pt x="50" y="293"/>
                        </a:lnTo>
                        <a:lnTo>
                          <a:pt x="70" y="253"/>
                        </a:lnTo>
                        <a:lnTo>
                          <a:pt x="93" y="204"/>
                        </a:lnTo>
                        <a:lnTo>
                          <a:pt x="97" y="193"/>
                        </a:lnTo>
                        <a:lnTo>
                          <a:pt x="101" y="176"/>
                        </a:lnTo>
                        <a:lnTo>
                          <a:pt x="96" y="213"/>
                        </a:lnTo>
                        <a:lnTo>
                          <a:pt x="105" y="199"/>
                        </a:lnTo>
                        <a:lnTo>
                          <a:pt x="97" y="248"/>
                        </a:lnTo>
                        <a:lnTo>
                          <a:pt x="95" y="259"/>
                        </a:lnTo>
                        <a:lnTo>
                          <a:pt x="92" y="266"/>
                        </a:lnTo>
                        <a:lnTo>
                          <a:pt x="82" y="292"/>
                        </a:lnTo>
                        <a:lnTo>
                          <a:pt x="71" y="317"/>
                        </a:lnTo>
                        <a:lnTo>
                          <a:pt x="50" y="359"/>
                        </a:lnTo>
                        <a:lnTo>
                          <a:pt x="30" y="399"/>
                        </a:lnTo>
                        <a:lnTo>
                          <a:pt x="0" y="454"/>
                        </a:lnTo>
                        <a:lnTo>
                          <a:pt x="36" y="381"/>
                        </a:lnTo>
                        <a:lnTo>
                          <a:pt x="73" y="310"/>
                        </a:lnTo>
                        <a:lnTo>
                          <a:pt x="87" y="282"/>
                        </a:lnTo>
                        <a:lnTo>
                          <a:pt x="95" y="252"/>
                        </a:lnTo>
                        <a:lnTo>
                          <a:pt x="103" y="239"/>
                        </a:lnTo>
                        <a:lnTo>
                          <a:pt x="104" y="240"/>
                        </a:lnTo>
                        <a:lnTo>
                          <a:pt x="62" y="367"/>
                        </a:lnTo>
                        <a:lnTo>
                          <a:pt x="95" y="280"/>
                        </a:lnTo>
                        <a:lnTo>
                          <a:pt x="102" y="277"/>
                        </a:lnTo>
                        <a:lnTo>
                          <a:pt x="93" y="324"/>
                        </a:lnTo>
                        <a:lnTo>
                          <a:pt x="101" y="313"/>
                        </a:lnTo>
                        <a:lnTo>
                          <a:pt x="89" y="365"/>
                        </a:lnTo>
                        <a:lnTo>
                          <a:pt x="81" y="399"/>
                        </a:lnTo>
                        <a:lnTo>
                          <a:pt x="67" y="426"/>
                        </a:lnTo>
                        <a:lnTo>
                          <a:pt x="46" y="460"/>
                        </a:lnTo>
                        <a:lnTo>
                          <a:pt x="28" y="492"/>
                        </a:lnTo>
                        <a:lnTo>
                          <a:pt x="14" y="515"/>
                        </a:lnTo>
                        <a:lnTo>
                          <a:pt x="3" y="527"/>
                        </a:lnTo>
                        <a:lnTo>
                          <a:pt x="63" y="438"/>
                        </a:lnTo>
                        <a:lnTo>
                          <a:pt x="76" y="411"/>
                        </a:lnTo>
                        <a:lnTo>
                          <a:pt x="83" y="393"/>
                        </a:lnTo>
                        <a:lnTo>
                          <a:pt x="92" y="359"/>
                        </a:lnTo>
                        <a:lnTo>
                          <a:pt x="101" y="328"/>
                        </a:lnTo>
                        <a:lnTo>
                          <a:pt x="92" y="373"/>
                        </a:lnTo>
                        <a:lnTo>
                          <a:pt x="99" y="357"/>
                        </a:lnTo>
                        <a:lnTo>
                          <a:pt x="91" y="394"/>
                        </a:lnTo>
                        <a:lnTo>
                          <a:pt x="98" y="386"/>
                        </a:lnTo>
                        <a:lnTo>
                          <a:pt x="90" y="430"/>
                        </a:lnTo>
                        <a:lnTo>
                          <a:pt x="99" y="415"/>
                        </a:lnTo>
                        <a:lnTo>
                          <a:pt x="91" y="438"/>
                        </a:lnTo>
                        <a:lnTo>
                          <a:pt x="81" y="471"/>
                        </a:lnTo>
                        <a:lnTo>
                          <a:pt x="73" y="481"/>
                        </a:lnTo>
                        <a:lnTo>
                          <a:pt x="47" y="521"/>
                        </a:lnTo>
                        <a:lnTo>
                          <a:pt x="24" y="544"/>
                        </a:lnTo>
                        <a:lnTo>
                          <a:pt x="50" y="517"/>
                        </a:lnTo>
                        <a:lnTo>
                          <a:pt x="71" y="482"/>
                        </a:lnTo>
                        <a:lnTo>
                          <a:pt x="91" y="449"/>
                        </a:lnTo>
                        <a:lnTo>
                          <a:pt x="97" y="433"/>
                        </a:lnTo>
                        <a:lnTo>
                          <a:pt x="89" y="466"/>
                        </a:lnTo>
                        <a:lnTo>
                          <a:pt x="95" y="460"/>
                        </a:lnTo>
                        <a:lnTo>
                          <a:pt x="91" y="476"/>
                        </a:lnTo>
                        <a:lnTo>
                          <a:pt x="89" y="499"/>
                        </a:lnTo>
                        <a:lnTo>
                          <a:pt x="93" y="492"/>
                        </a:lnTo>
                        <a:lnTo>
                          <a:pt x="88" y="512"/>
                        </a:lnTo>
                        <a:lnTo>
                          <a:pt x="73" y="544"/>
                        </a:lnTo>
                        <a:lnTo>
                          <a:pt x="63" y="549"/>
                        </a:lnTo>
                        <a:lnTo>
                          <a:pt x="50" y="555"/>
                        </a:lnTo>
                        <a:lnTo>
                          <a:pt x="75" y="538"/>
                        </a:lnTo>
                        <a:lnTo>
                          <a:pt x="91" y="510"/>
                        </a:lnTo>
                        <a:lnTo>
                          <a:pt x="95" y="488"/>
                        </a:lnTo>
                        <a:lnTo>
                          <a:pt x="89" y="536"/>
                        </a:lnTo>
                        <a:lnTo>
                          <a:pt x="95" y="523"/>
                        </a:lnTo>
                        <a:lnTo>
                          <a:pt x="92" y="550"/>
                        </a:lnTo>
                        <a:lnTo>
                          <a:pt x="85" y="585"/>
                        </a:lnTo>
                        <a:lnTo>
                          <a:pt x="44" y="640"/>
                        </a:lnTo>
                        <a:lnTo>
                          <a:pt x="85" y="589"/>
                        </a:lnTo>
                        <a:lnTo>
                          <a:pt x="89" y="571"/>
                        </a:lnTo>
                        <a:lnTo>
                          <a:pt x="92" y="560"/>
                        </a:lnTo>
                        <a:lnTo>
                          <a:pt x="98" y="546"/>
                        </a:lnTo>
                        <a:lnTo>
                          <a:pt x="103" y="572"/>
                        </a:lnTo>
                        <a:lnTo>
                          <a:pt x="105" y="523"/>
                        </a:lnTo>
                        <a:lnTo>
                          <a:pt x="112" y="49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9" name="Freeform 43"/>
                  <p:cNvSpPr>
                    <a:spLocks/>
                  </p:cNvSpPr>
                  <p:nvPr/>
                </p:nvSpPr>
                <p:spPr bwMode="ltGray">
                  <a:xfrm>
                    <a:off x="335" y="2718"/>
                    <a:ext cx="114" cy="641"/>
                  </a:xfrm>
                  <a:custGeom>
                    <a:avLst/>
                    <a:gdLst>
                      <a:gd name="T0" fmla="*/ 0 w 114"/>
                      <a:gd name="T1" fmla="*/ 529 h 641"/>
                      <a:gd name="T2" fmla="*/ 4 w 114"/>
                      <a:gd name="T3" fmla="*/ 507 h 641"/>
                      <a:gd name="T4" fmla="*/ 32 w 114"/>
                      <a:gd name="T5" fmla="*/ 640 h 641"/>
                      <a:gd name="T6" fmla="*/ 10 w 114"/>
                      <a:gd name="T7" fmla="*/ 510 h 641"/>
                      <a:gd name="T8" fmla="*/ 12 w 114"/>
                      <a:gd name="T9" fmla="*/ 496 h 641"/>
                      <a:gd name="T10" fmla="*/ 39 w 114"/>
                      <a:gd name="T11" fmla="*/ 591 h 641"/>
                      <a:gd name="T12" fmla="*/ 11 w 114"/>
                      <a:gd name="T13" fmla="*/ 490 h 641"/>
                      <a:gd name="T14" fmla="*/ 15 w 114"/>
                      <a:gd name="T15" fmla="*/ 469 h 641"/>
                      <a:gd name="T16" fmla="*/ 18 w 114"/>
                      <a:gd name="T17" fmla="*/ 446 h 641"/>
                      <a:gd name="T18" fmla="*/ 16 w 114"/>
                      <a:gd name="T19" fmla="*/ 430 h 641"/>
                      <a:gd name="T20" fmla="*/ 20 w 114"/>
                      <a:gd name="T21" fmla="*/ 420 h 641"/>
                      <a:gd name="T22" fmla="*/ 18 w 114"/>
                      <a:gd name="T23" fmla="*/ 418 h 641"/>
                      <a:gd name="T24" fmla="*/ 18 w 114"/>
                      <a:gd name="T25" fmla="*/ 395 h 641"/>
                      <a:gd name="T26" fmla="*/ 20 w 114"/>
                      <a:gd name="T27" fmla="*/ 379 h 641"/>
                      <a:gd name="T28" fmla="*/ 53 w 114"/>
                      <a:gd name="T29" fmla="*/ 491 h 641"/>
                      <a:gd name="T30" fmla="*/ 18 w 114"/>
                      <a:gd name="T31" fmla="*/ 374 h 641"/>
                      <a:gd name="T32" fmla="*/ 22 w 114"/>
                      <a:gd name="T33" fmla="*/ 374 h 641"/>
                      <a:gd name="T34" fmla="*/ 22 w 114"/>
                      <a:gd name="T35" fmla="*/ 340 h 641"/>
                      <a:gd name="T36" fmla="*/ 64 w 114"/>
                      <a:gd name="T37" fmla="*/ 419 h 641"/>
                      <a:gd name="T38" fmla="*/ 31 w 114"/>
                      <a:gd name="T39" fmla="*/ 364 h 641"/>
                      <a:gd name="T40" fmla="*/ 19 w 114"/>
                      <a:gd name="T41" fmla="*/ 318 h 641"/>
                      <a:gd name="T42" fmla="*/ 20 w 114"/>
                      <a:gd name="T43" fmla="*/ 301 h 641"/>
                      <a:gd name="T44" fmla="*/ 27 w 114"/>
                      <a:gd name="T45" fmla="*/ 316 h 641"/>
                      <a:gd name="T46" fmla="*/ 28 w 114"/>
                      <a:gd name="T47" fmla="*/ 295 h 641"/>
                      <a:gd name="T48" fmla="*/ 59 w 114"/>
                      <a:gd name="T49" fmla="*/ 330 h 641"/>
                      <a:gd name="T50" fmla="*/ 47 w 114"/>
                      <a:gd name="T51" fmla="*/ 313 h 641"/>
                      <a:gd name="T52" fmla="*/ 23 w 114"/>
                      <a:gd name="T53" fmla="*/ 269 h 641"/>
                      <a:gd name="T54" fmla="*/ 22 w 114"/>
                      <a:gd name="T55" fmla="*/ 240 h 641"/>
                      <a:gd name="T56" fmla="*/ 24 w 114"/>
                      <a:gd name="T57" fmla="*/ 222 h 641"/>
                      <a:gd name="T58" fmla="*/ 32 w 114"/>
                      <a:gd name="T59" fmla="*/ 235 h 641"/>
                      <a:gd name="T60" fmla="*/ 31 w 114"/>
                      <a:gd name="T61" fmla="*/ 206 h 641"/>
                      <a:gd name="T62" fmla="*/ 28 w 114"/>
                      <a:gd name="T63" fmla="*/ 185 h 641"/>
                      <a:gd name="T64" fmla="*/ 30 w 114"/>
                      <a:gd name="T65" fmla="*/ 174 h 641"/>
                      <a:gd name="T66" fmla="*/ 63 w 114"/>
                      <a:gd name="T67" fmla="*/ 228 h 641"/>
                      <a:gd name="T68" fmla="*/ 101 w 114"/>
                      <a:gd name="T69" fmla="*/ 269 h 641"/>
                      <a:gd name="T70" fmla="*/ 47 w 114"/>
                      <a:gd name="T71" fmla="*/ 202 h 641"/>
                      <a:gd name="T72" fmla="*/ 30 w 114"/>
                      <a:gd name="T73" fmla="*/ 174 h 641"/>
                      <a:gd name="T74" fmla="*/ 32 w 114"/>
                      <a:gd name="T75" fmla="*/ 158 h 641"/>
                      <a:gd name="T76" fmla="*/ 28 w 114"/>
                      <a:gd name="T77" fmla="*/ 122 h 641"/>
                      <a:gd name="T78" fmla="*/ 30 w 114"/>
                      <a:gd name="T79" fmla="*/ 97 h 641"/>
                      <a:gd name="T80" fmla="*/ 47 w 114"/>
                      <a:gd name="T81" fmla="*/ 127 h 641"/>
                      <a:gd name="T82" fmla="*/ 44 w 114"/>
                      <a:gd name="T83" fmla="*/ 119 h 641"/>
                      <a:gd name="T84" fmla="*/ 32 w 114"/>
                      <a:gd name="T85" fmla="*/ 97 h 641"/>
                      <a:gd name="T86" fmla="*/ 30 w 114"/>
                      <a:gd name="T87" fmla="*/ 86 h 641"/>
                      <a:gd name="T88" fmla="*/ 24 w 114"/>
                      <a:gd name="T89" fmla="*/ 70 h 641"/>
                      <a:gd name="T90" fmla="*/ 59 w 114"/>
                      <a:gd name="T91" fmla="*/ 99 h 641"/>
                      <a:gd name="T92" fmla="*/ 24 w 114"/>
                      <a:gd name="T93" fmla="*/ 47 h 641"/>
                      <a:gd name="T94" fmla="*/ 65 w 114"/>
                      <a:gd name="T95" fmla="*/ 47 h 641"/>
                      <a:gd name="T96" fmla="*/ 84 w 114"/>
                      <a:gd name="T97" fmla="*/ 40 h 641"/>
                      <a:gd name="T98" fmla="*/ 30 w 114"/>
                      <a:gd name="T99" fmla="*/ 47 h 641"/>
                      <a:gd name="T100" fmla="*/ 22 w 114"/>
                      <a:gd name="T101" fmla="*/ 19 h 641"/>
                      <a:gd name="T102" fmla="*/ 10 w 114"/>
                      <a:gd name="T103" fmla="*/ 8 h 641"/>
                      <a:gd name="T104" fmla="*/ 0 w 114"/>
                      <a:gd name="T105" fmla="*/ 556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14" h="641">
                        <a:moveTo>
                          <a:pt x="0" y="556"/>
                        </a:moveTo>
                        <a:lnTo>
                          <a:pt x="0" y="529"/>
                        </a:lnTo>
                        <a:lnTo>
                          <a:pt x="7" y="545"/>
                        </a:lnTo>
                        <a:lnTo>
                          <a:pt x="4" y="507"/>
                        </a:lnTo>
                        <a:lnTo>
                          <a:pt x="10" y="512"/>
                        </a:lnTo>
                        <a:lnTo>
                          <a:pt x="32" y="640"/>
                        </a:lnTo>
                        <a:lnTo>
                          <a:pt x="12" y="529"/>
                        </a:lnTo>
                        <a:lnTo>
                          <a:pt x="10" y="510"/>
                        </a:lnTo>
                        <a:lnTo>
                          <a:pt x="8" y="491"/>
                        </a:lnTo>
                        <a:lnTo>
                          <a:pt x="12" y="496"/>
                        </a:lnTo>
                        <a:lnTo>
                          <a:pt x="25" y="531"/>
                        </a:lnTo>
                        <a:lnTo>
                          <a:pt x="39" y="591"/>
                        </a:lnTo>
                        <a:lnTo>
                          <a:pt x="18" y="512"/>
                        </a:lnTo>
                        <a:lnTo>
                          <a:pt x="11" y="490"/>
                        </a:lnTo>
                        <a:lnTo>
                          <a:pt x="10" y="460"/>
                        </a:lnTo>
                        <a:lnTo>
                          <a:pt x="15" y="469"/>
                        </a:lnTo>
                        <a:lnTo>
                          <a:pt x="14" y="434"/>
                        </a:lnTo>
                        <a:lnTo>
                          <a:pt x="18" y="446"/>
                        </a:lnTo>
                        <a:lnTo>
                          <a:pt x="38" y="562"/>
                        </a:lnTo>
                        <a:lnTo>
                          <a:pt x="16" y="430"/>
                        </a:lnTo>
                        <a:lnTo>
                          <a:pt x="14" y="407"/>
                        </a:lnTo>
                        <a:lnTo>
                          <a:pt x="20" y="420"/>
                        </a:lnTo>
                        <a:lnTo>
                          <a:pt x="36" y="485"/>
                        </a:lnTo>
                        <a:lnTo>
                          <a:pt x="18" y="418"/>
                        </a:lnTo>
                        <a:lnTo>
                          <a:pt x="12" y="385"/>
                        </a:lnTo>
                        <a:lnTo>
                          <a:pt x="18" y="395"/>
                        </a:lnTo>
                        <a:lnTo>
                          <a:pt x="14" y="374"/>
                        </a:lnTo>
                        <a:lnTo>
                          <a:pt x="20" y="379"/>
                        </a:lnTo>
                        <a:lnTo>
                          <a:pt x="26" y="418"/>
                        </a:lnTo>
                        <a:lnTo>
                          <a:pt x="53" y="491"/>
                        </a:lnTo>
                        <a:lnTo>
                          <a:pt x="24" y="407"/>
                        </a:lnTo>
                        <a:lnTo>
                          <a:pt x="18" y="374"/>
                        </a:lnTo>
                        <a:lnTo>
                          <a:pt x="16" y="357"/>
                        </a:lnTo>
                        <a:lnTo>
                          <a:pt x="22" y="374"/>
                        </a:lnTo>
                        <a:lnTo>
                          <a:pt x="18" y="336"/>
                        </a:lnTo>
                        <a:lnTo>
                          <a:pt x="22" y="340"/>
                        </a:lnTo>
                        <a:lnTo>
                          <a:pt x="25" y="360"/>
                        </a:lnTo>
                        <a:lnTo>
                          <a:pt x="64" y="419"/>
                        </a:lnTo>
                        <a:lnTo>
                          <a:pt x="43" y="384"/>
                        </a:lnTo>
                        <a:lnTo>
                          <a:pt x="31" y="364"/>
                        </a:lnTo>
                        <a:lnTo>
                          <a:pt x="28" y="357"/>
                        </a:lnTo>
                        <a:lnTo>
                          <a:pt x="19" y="318"/>
                        </a:lnTo>
                        <a:lnTo>
                          <a:pt x="22" y="325"/>
                        </a:lnTo>
                        <a:lnTo>
                          <a:pt x="20" y="301"/>
                        </a:lnTo>
                        <a:lnTo>
                          <a:pt x="19" y="306"/>
                        </a:lnTo>
                        <a:lnTo>
                          <a:pt x="27" y="316"/>
                        </a:lnTo>
                        <a:lnTo>
                          <a:pt x="21" y="290"/>
                        </a:lnTo>
                        <a:lnTo>
                          <a:pt x="28" y="295"/>
                        </a:lnTo>
                        <a:lnTo>
                          <a:pt x="43" y="308"/>
                        </a:lnTo>
                        <a:lnTo>
                          <a:pt x="59" y="330"/>
                        </a:lnTo>
                        <a:lnTo>
                          <a:pt x="99" y="413"/>
                        </a:lnTo>
                        <a:lnTo>
                          <a:pt x="47" y="313"/>
                        </a:lnTo>
                        <a:lnTo>
                          <a:pt x="28" y="290"/>
                        </a:lnTo>
                        <a:lnTo>
                          <a:pt x="23" y="269"/>
                        </a:lnTo>
                        <a:lnTo>
                          <a:pt x="31" y="279"/>
                        </a:lnTo>
                        <a:lnTo>
                          <a:pt x="22" y="240"/>
                        </a:lnTo>
                        <a:lnTo>
                          <a:pt x="28" y="243"/>
                        </a:lnTo>
                        <a:lnTo>
                          <a:pt x="24" y="222"/>
                        </a:lnTo>
                        <a:lnTo>
                          <a:pt x="25" y="218"/>
                        </a:lnTo>
                        <a:lnTo>
                          <a:pt x="32" y="235"/>
                        </a:lnTo>
                        <a:lnTo>
                          <a:pt x="25" y="206"/>
                        </a:lnTo>
                        <a:lnTo>
                          <a:pt x="31" y="206"/>
                        </a:lnTo>
                        <a:lnTo>
                          <a:pt x="24" y="185"/>
                        </a:lnTo>
                        <a:lnTo>
                          <a:pt x="28" y="185"/>
                        </a:lnTo>
                        <a:lnTo>
                          <a:pt x="24" y="174"/>
                        </a:lnTo>
                        <a:lnTo>
                          <a:pt x="30" y="174"/>
                        </a:lnTo>
                        <a:lnTo>
                          <a:pt x="42" y="198"/>
                        </a:lnTo>
                        <a:lnTo>
                          <a:pt x="63" y="228"/>
                        </a:lnTo>
                        <a:lnTo>
                          <a:pt x="83" y="252"/>
                        </a:lnTo>
                        <a:lnTo>
                          <a:pt x="101" y="269"/>
                        </a:lnTo>
                        <a:lnTo>
                          <a:pt x="57" y="218"/>
                        </a:lnTo>
                        <a:lnTo>
                          <a:pt x="47" y="202"/>
                        </a:lnTo>
                        <a:lnTo>
                          <a:pt x="32" y="181"/>
                        </a:lnTo>
                        <a:lnTo>
                          <a:pt x="30" y="174"/>
                        </a:lnTo>
                        <a:lnTo>
                          <a:pt x="26" y="152"/>
                        </a:lnTo>
                        <a:lnTo>
                          <a:pt x="32" y="158"/>
                        </a:lnTo>
                        <a:lnTo>
                          <a:pt x="25" y="122"/>
                        </a:lnTo>
                        <a:lnTo>
                          <a:pt x="28" y="122"/>
                        </a:lnTo>
                        <a:lnTo>
                          <a:pt x="24" y="97"/>
                        </a:lnTo>
                        <a:lnTo>
                          <a:pt x="30" y="97"/>
                        </a:lnTo>
                        <a:lnTo>
                          <a:pt x="34" y="109"/>
                        </a:lnTo>
                        <a:lnTo>
                          <a:pt x="47" y="127"/>
                        </a:lnTo>
                        <a:lnTo>
                          <a:pt x="87" y="169"/>
                        </a:lnTo>
                        <a:lnTo>
                          <a:pt x="44" y="119"/>
                        </a:lnTo>
                        <a:lnTo>
                          <a:pt x="34" y="108"/>
                        </a:lnTo>
                        <a:lnTo>
                          <a:pt x="32" y="97"/>
                        </a:lnTo>
                        <a:lnTo>
                          <a:pt x="26" y="80"/>
                        </a:lnTo>
                        <a:lnTo>
                          <a:pt x="30" y="86"/>
                        </a:lnTo>
                        <a:lnTo>
                          <a:pt x="20" y="63"/>
                        </a:lnTo>
                        <a:lnTo>
                          <a:pt x="24" y="70"/>
                        </a:lnTo>
                        <a:lnTo>
                          <a:pt x="33" y="69"/>
                        </a:lnTo>
                        <a:lnTo>
                          <a:pt x="59" y="99"/>
                        </a:lnTo>
                        <a:lnTo>
                          <a:pt x="32" y="70"/>
                        </a:lnTo>
                        <a:lnTo>
                          <a:pt x="24" y="47"/>
                        </a:lnTo>
                        <a:lnTo>
                          <a:pt x="32" y="47"/>
                        </a:lnTo>
                        <a:lnTo>
                          <a:pt x="65" y="47"/>
                        </a:lnTo>
                        <a:lnTo>
                          <a:pt x="113" y="24"/>
                        </a:lnTo>
                        <a:lnTo>
                          <a:pt x="84" y="40"/>
                        </a:lnTo>
                        <a:lnTo>
                          <a:pt x="42" y="52"/>
                        </a:lnTo>
                        <a:lnTo>
                          <a:pt x="30" y="47"/>
                        </a:lnTo>
                        <a:lnTo>
                          <a:pt x="26" y="36"/>
                        </a:lnTo>
                        <a:lnTo>
                          <a:pt x="22" y="19"/>
                        </a:lnTo>
                        <a:lnTo>
                          <a:pt x="13" y="0"/>
                        </a:lnTo>
                        <a:lnTo>
                          <a:pt x="10" y="8"/>
                        </a:lnTo>
                        <a:lnTo>
                          <a:pt x="8" y="1"/>
                        </a:lnTo>
                        <a:lnTo>
                          <a:pt x="0" y="556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6" name="Freeform 45"/>
                <p:cNvSpPr>
                  <a:spLocks/>
                </p:cNvSpPr>
                <p:nvPr/>
              </p:nvSpPr>
              <p:spPr bwMode="ltGray">
                <a:xfrm>
                  <a:off x="336" y="3361"/>
                  <a:ext cx="31" cy="490"/>
                </a:xfrm>
                <a:custGeom>
                  <a:avLst/>
                  <a:gdLst>
                    <a:gd name="T0" fmla="*/ 5 w 31"/>
                    <a:gd name="T1" fmla="*/ 0 h 490"/>
                    <a:gd name="T2" fmla="*/ 11 w 31"/>
                    <a:gd name="T3" fmla="*/ 37 h 490"/>
                    <a:gd name="T4" fmla="*/ 18 w 31"/>
                    <a:gd name="T5" fmla="*/ 96 h 490"/>
                    <a:gd name="T6" fmla="*/ 24 w 31"/>
                    <a:gd name="T7" fmla="*/ 178 h 490"/>
                    <a:gd name="T8" fmla="*/ 30 w 31"/>
                    <a:gd name="T9" fmla="*/ 282 h 490"/>
                    <a:gd name="T10" fmla="*/ 30 w 31"/>
                    <a:gd name="T11" fmla="*/ 393 h 490"/>
                    <a:gd name="T12" fmla="*/ 27 w 31"/>
                    <a:gd name="T13" fmla="*/ 489 h 490"/>
                    <a:gd name="T14" fmla="*/ 24 w 31"/>
                    <a:gd name="T15" fmla="*/ 489 h 490"/>
                    <a:gd name="T16" fmla="*/ 27 w 31"/>
                    <a:gd name="T17" fmla="*/ 393 h 490"/>
                    <a:gd name="T18" fmla="*/ 27 w 31"/>
                    <a:gd name="T19" fmla="*/ 311 h 490"/>
                    <a:gd name="T20" fmla="*/ 21 w 31"/>
                    <a:gd name="T21" fmla="*/ 222 h 490"/>
                    <a:gd name="T22" fmla="*/ 11 w 31"/>
                    <a:gd name="T23" fmla="*/ 133 h 490"/>
                    <a:gd name="T24" fmla="*/ 0 w 31"/>
                    <a:gd name="T25" fmla="*/ 22 h 490"/>
                    <a:gd name="T26" fmla="*/ 5 w 31"/>
                    <a:gd name="T27" fmla="*/ 0 h 4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490">
                      <a:moveTo>
                        <a:pt x="5" y="0"/>
                      </a:moveTo>
                      <a:lnTo>
                        <a:pt x="11" y="37"/>
                      </a:lnTo>
                      <a:lnTo>
                        <a:pt x="18" y="96"/>
                      </a:lnTo>
                      <a:lnTo>
                        <a:pt x="24" y="178"/>
                      </a:lnTo>
                      <a:lnTo>
                        <a:pt x="30" y="282"/>
                      </a:lnTo>
                      <a:lnTo>
                        <a:pt x="30" y="393"/>
                      </a:lnTo>
                      <a:lnTo>
                        <a:pt x="27" y="489"/>
                      </a:lnTo>
                      <a:lnTo>
                        <a:pt x="24" y="489"/>
                      </a:lnTo>
                      <a:lnTo>
                        <a:pt x="27" y="393"/>
                      </a:lnTo>
                      <a:lnTo>
                        <a:pt x="27" y="311"/>
                      </a:lnTo>
                      <a:lnTo>
                        <a:pt x="21" y="222"/>
                      </a:lnTo>
                      <a:lnTo>
                        <a:pt x="11" y="133"/>
                      </a:lnTo>
                      <a:lnTo>
                        <a:pt x="0" y="22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" name="Freeform 46"/>
                <p:cNvSpPr>
                  <a:spLocks/>
                </p:cNvSpPr>
                <p:nvPr/>
              </p:nvSpPr>
              <p:spPr bwMode="ltGray">
                <a:xfrm>
                  <a:off x="181" y="3161"/>
                  <a:ext cx="90" cy="439"/>
                </a:xfrm>
                <a:custGeom>
                  <a:avLst/>
                  <a:gdLst>
                    <a:gd name="T0" fmla="*/ 25 w 90"/>
                    <a:gd name="T1" fmla="*/ 438 h 439"/>
                    <a:gd name="T2" fmla="*/ 19 w 90"/>
                    <a:gd name="T3" fmla="*/ 362 h 439"/>
                    <a:gd name="T4" fmla="*/ 16 w 90"/>
                    <a:gd name="T5" fmla="*/ 330 h 439"/>
                    <a:gd name="T6" fmla="*/ 10 w 90"/>
                    <a:gd name="T7" fmla="*/ 291 h 439"/>
                    <a:gd name="T8" fmla="*/ 3 w 90"/>
                    <a:gd name="T9" fmla="*/ 253 h 439"/>
                    <a:gd name="T10" fmla="*/ 1 w 90"/>
                    <a:gd name="T11" fmla="*/ 231 h 439"/>
                    <a:gd name="T12" fmla="*/ 0 w 90"/>
                    <a:gd name="T13" fmla="*/ 209 h 439"/>
                    <a:gd name="T14" fmla="*/ 1 w 90"/>
                    <a:gd name="T15" fmla="*/ 176 h 439"/>
                    <a:gd name="T16" fmla="*/ 2 w 90"/>
                    <a:gd name="T17" fmla="*/ 143 h 439"/>
                    <a:gd name="T18" fmla="*/ 13 w 90"/>
                    <a:gd name="T19" fmla="*/ 59 h 439"/>
                    <a:gd name="T20" fmla="*/ 16 w 90"/>
                    <a:gd name="T21" fmla="*/ 40 h 439"/>
                    <a:gd name="T22" fmla="*/ 25 w 90"/>
                    <a:gd name="T23" fmla="*/ 19 h 439"/>
                    <a:gd name="T24" fmla="*/ 32 w 90"/>
                    <a:gd name="T25" fmla="*/ 5 h 439"/>
                    <a:gd name="T26" fmla="*/ 41 w 90"/>
                    <a:gd name="T27" fmla="*/ 0 h 439"/>
                    <a:gd name="T28" fmla="*/ 48 w 90"/>
                    <a:gd name="T29" fmla="*/ 5 h 439"/>
                    <a:gd name="T30" fmla="*/ 58 w 90"/>
                    <a:gd name="T31" fmla="*/ 19 h 439"/>
                    <a:gd name="T32" fmla="*/ 67 w 90"/>
                    <a:gd name="T33" fmla="*/ 44 h 439"/>
                    <a:gd name="T34" fmla="*/ 69 w 90"/>
                    <a:gd name="T35" fmla="*/ 62 h 439"/>
                    <a:gd name="T36" fmla="*/ 75 w 90"/>
                    <a:gd name="T37" fmla="*/ 89 h 439"/>
                    <a:gd name="T38" fmla="*/ 80 w 90"/>
                    <a:gd name="T39" fmla="*/ 112 h 439"/>
                    <a:gd name="T40" fmla="*/ 87 w 90"/>
                    <a:gd name="T41" fmla="*/ 227 h 439"/>
                    <a:gd name="T42" fmla="*/ 89 w 90"/>
                    <a:gd name="T43" fmla="*/ 249 h 439"/>
                    <a:gd name="T44" fmla="*/ 87 w 90"/>
                    <a:gd name="T45" fmla="*/ 285 h 439"/>
                    <a:gd name="T46" fmla="*/ 82 w 90"/>
                    <a:gd name="T47" fmla="*/ 393 h 439"/>
                    <a:gd name="T48" fmla="*/ 82 w 90"/>
                    <a:gd name="T49" fmla="*/ 288 h 439"/>
                    <a:gd name="T50" fmla="*/ 80 w 90"/>
                    <a:gd name="T51" fmla="*/ 242 h 439"/>
                    <a:gd name="T52" fmla="*/ 78 w 90"/>
                    <a:gd name="T53" fmla="*/ 213 h 439"/>
                    <a:gd name="T54" fmla="*/ 75 w 90"/>
                    <a:gd name="T55" fmla="*/ 176 h 439"/>
                    <a:gd name="T56" fmla="*/ 70 w 90"/>
                    <a:gd name="T57" fmla="*/ 138 h 439"/>
                    <a:gd name="T58" fmla="*/ 65 w 90"/>
                    <a:gd name="T59" fmla="*/ 100 h 439"/>
                    <a:gd name="T60" fmla="*/ 59 w 90"/>
                    <a:gd name="T61" fmla="*/ 66 h 439"/>
                    <a:gd name="T62" fmla="*/ 53 w 90"/>
                    <a:gd name="T63" fmla="*/ 35 h 439"/>
                    <a:gd name="T64" fmla="*/ 48 w 90"/>
                    <a:gd name="T65" fmla="*/ 19 h 439"/>
                    <a:gd name="T66" fmla="*/ 42 w 90"/>
                    <a:gd name="T67" fmla="*/ 11 h 439"/>
                    <a:gd name="T68" fmla="*/ 36 w 90"/>
                    <a:gd name="T69" fmla="*/ 19 h 439"/>
                    <a:gd name="T70" fmla="*/ 30 w 90"/>
                    <a:gd name="T71" fmla="*/ 34 h 439"/>
                    <a:gd name="T72" fmla="*/ 28 w 90"/>
                    <a:gd name="T73" fmla="*/ 62 h 439"/>
                    <a:gd name="T74" fmla="*/ 28 w 90"/>
                    <a:gd name="T75" fmla="*/ 84 h 439"/>
                    <a:gd name="T76" fmla="*/ 26 w 90"/>
                    <a:gd name="T77" fmla="*/ 125 h 439"/>
                    <a:gd name="T78" fmla="*/ 24 w 90"/>
                    <a:gd name="T79" fmla="*/ 149 h 439"/>
                    <a:gd name="T80" fmla="*/ 18 w 90"/>
                    <a:gd name="T81" fmla="*/ 188 h 439"/>
                    <a:gd name="T82" fmla="*/ 16 w 90"/>
                    <a:gd name="T83" fmla="*/ 209 h 439"/>
                    <a:gd name="T84" fmla="*/ 15 w 90"/>
                    <a:gd name="T85" fmla="*/ 228 h 439"/>
                    <a:gd name="T86" fmla="*/ 15 w 90"/>
                    <a:gd name="T87" fmla="*/ 258 h 439"/>
                    <a:gd name="T88" fmla="*/ 26 w 90"/>
                    <a:gd name="T89" fmla="*/ 356 h 439"/>
                    <a:gd name="T90" fmla="*/ 25 w 90"/>
                    <a:gd name="T91" fmla="*/ 438 h 4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439">
                      <a:moveTo>
                        <a:pt x="25" y="438"/>
                      </a:moveTo>
                      <a:lnTo>
                        <a:pt x="19" y="362"/>
                      </a:lnTo>
                      <a:lnTo>
                        <a:pt x="16" y="330"/>
                      </a:lnTo>
                      <a:lnTo>
                        <a:pt x="10" y="291"/>
                      </a:lnTo>
                      <a:lnTo>
                        <a:pt x="3" y="253"/>
                      </a:lnTo>
                      <a:lnTo>
                        <a:pt x="1" y="231"/>
                      </a:lnTo>
                      <a:lnTo>
                        <a:pt x="0" y="209"/>
                      </a:lnTo>
                      <a:lnTo>
                        <a:pt x="1" y="176"/>
                      </a:lnTo>
                      <a:lnTo>
                        <a:pt x="2" y="143"/>
                      </a:lnTo>
                      <a:lnTo>
                        <a:pt x="13" y="59"/>
                      </a:lnTo>
                      <a:lnTo>
                        <a:pt x="16" y="40"/>
                      </a:lnTo>
                      <a:lnTo>
                        <a:pt x="25" y="19"/>
                      </a:lnTo>
                      <a:lnTo>
                        <a:pt x="32" y="5"/>
                      </a:lnTo>
                      <a:lnTo>
                        <a:pt x="41" y="0"/>
                      </a:lnTo>
                      <a:lnTo>
                        <a:pt x="48" y="5"/>
                      </a:lnTo>
                      <a:lnTo>
                        <a:pt x="58" y="19"/>
                      </a:lnTo>
                      <a:lnTo>
                        <a:pt x="67" y="44"/>
                      </a:lnTo>
                      <a:lnTo>
                        <a:pt x="69" y="62"/>
                      </a:lnTo>
                      <a:lnTo>
                        <a:pt x="75" y="89"/>
                      </a:lnTo>
                      <a:lnTo>
                        <a:pt x="80" y="112"/>
                      </a:lnTo>
                      <a:lnTo>
                        <a:pt x="87" y="227"/>
                      </a:lnTo>
                      <a:lnTo>
                        <a:pt x="89" y="249"/>
                      </a:lnTo>
                      <a:lnTo>
                        <a:pt x="87" y="285"/>
                      </a:lnTo>
                      <a:lnTo>
                        <a:pt x="82" y="393"/>
                      </a:lnTo>
                      <a:lnTo>
                        <a:pt x="82" y="288"/>
                      </a:lnTo>
                      <a:lnTo>
                        <a:pt x="80" y="242"/>
                      </a:lnTo>
                      <a:lnTo>
                        <a:pt x="78" y="213"/>
                      </a:lnTo>
                      <a:lnTo>
                        <a:pt x="75" y="176"/>
                      </a:lnTo>
                      <a:lnTo>
                        <a:pt x="70" y="138"/>
                      </a:lnTo>
                      <a:lnTo>
                        <a:pt x="65" y="100"/>
                      </a:lnTo>
                      <a:lnTo>
                        <a:pt x="59" y="66"/>
                      </a:lnTo>
                      <a:lnTo>
                        <a:pt x="53" y="35"/>
                      </a:lnTo>
                      <a:lnTo>
                        <a:pt x="48" y="19"/>
                      </a:lnTo>
                      <a:lnTo>
                        <a:pt x="42" y="11"/>
                      </a:lnTo>
                      <a:lnTo>
                        <a:pt x="36" y="19"/>
                      </a:lnTo>
                      <a:lnTo>
                        <a:pt x="30" y="34"/>
                      </a:lnTo>
                      <a:lnTo>
                        <a:pt x="28" y="62"/>
                      </a:lnTo>
                      <a:lnTo>
                        <a:pt x="28" y="84"/>
                      </a:lnTo>
                      <a:lnTo>
                        <a:pt x="26" y="125"/>
                      </a:lnTo>
                      <a:lnTo>
                        <a:pt x="24" y="149"/>
                      </a:lnTo>
                      <a:lnTo>
                        <a:pt x="18" y="188"/>
                      </a:lnTo>
                      <a:lnTo>
                        <a:pt x="16" y="209"/>
                      </a:lnTo>
                      <a:lnTo>
                        <a:pt x="15" y="228"/>
                      </a:lnTo>
                      <a:lnTo>
                        <a:pt x="15" y="258"/>
                      </a:lnTo>
                      <a:lnTo>
                        <a:pt x="26" y="356"/>
                      </a:lnTo>
                      <a:lnTo>
                        <a:pt x="25" y="438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3" name="Freeform 48"/>
              <p:cNvSpPr>
                <a:spLocks/>
              </p:cNvSpPr>
              <p:nvPr/>
            </p:nvSpPr>
            <p:spPr bwMode="ltGray">
              <a:xfrm>
                <a:off x="737" y="4020"/>
                <a:ext cx="48" cy="125"/>
              </a:xfrm>
              <a:custGeom>
                <a:avLst/>
                <a:gdLst>
                  <a:gd name="T0" fmla="*/ 37 w 48"/>
                  <a:gd name="T1" fmla="*/ 0 h 125"/>
                  <a:gd name="T2" fmla="*/ 34 w 48"/>
                  <a:gd name="T3" fmla="*/ 2 h 125"/>
                  <a:gd name="T4" fmla="*/ 18 w 48"/>
                  <a:gd name="T5" fmla="*/ 24 h 125"/>
                  <a:gd name="T6" fmla="*/ 9 w 48"/>
                  <a:gd name="T7" fmla="*/ 45 h 125"/>
                  <a:gd name="T8" fmla="*/ 0 w 48"/>
                  <a:gd name="T9" fmla="*/ 71 h 125"/>
                  <a:gd name="T10" fmla="*/ 0 w 48"/>
                  <a:gd name="T11" fmla="*/ 99 h 125"/>
                  <a:gd name="T12" fmla="*/ 4 w 48"/>
                  <a:gd name="T13" fmla="*/ 124 h 125"/>
                  <a:gd name="T14" fmla="*/ 9 w 48"/>
                  <a:gd name="T15" fmla="*/ 124 h 125"/>
                  <a:gd name="T16" fmla="*/ 4 w 48"/>
                  <a:gd name="T17" fmla="*/ 99 h 125"/>
                  <a:gd name="T18" fmla="*/ 4 w 48"/>
                  <a:gd name="T19" fmla="*/ 78 h 125"/>
                  <a:gd name="T20" fmla="*/ 14 w 48"/>
                  <a:gd name="T21" fmla="*/ 56 h 125"/>
                  <a:gd name="T22" fmla="*/ 28 w 48"/>
                  <a:gd name="T23" fmla="*/ 33 h 125"/>
                  <a:gd name="T24" fmla="*/ 47 w 48"/>
                  <a:gd name="T25" fmla="*/ 5 h 125"/>
                  <a:gd name="T26" fmla="*/ 37 w 48"/>
                  <a:gd name="T2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125">
                    <a:moveTo>
                      <a:pt x="37" y="0"/>
                    </a:moveTo>
                    <a:lnTo>
                      <a:pt x="34" y="2"/>
                    </a:lnTo>
                    <a:lnTo>
                      <a:pt x="18" y="24"/>
                    </a:lnTo>
                    <a:lnTo>
                      <a:pt x="9" y="45"/>
                    </a:lnTo>
                    <a:lnTo>
                      <a:pt x="0" y="71"/>
                    </a:lnTo>
                    <a:lnTo>
                      <a:pt x="0" y="99"/>
                    </a:lnTo>
                    <a:lnTo>
                      <a:pt x="4" y="124"/>
                    </a:lnTo>
                    <a:lnTo>
                      <a:pt x="9" y="124"/>
                    </a:lnTo>
                    <a:lnTo>
                      <a:pt x="4" y="99"/>
                    </a:lnTo>
                    <a:lnTo>
                      <a:pt x="4" y="78"/>
                    </a:lnTo>
                    <a:lnTo>
                      <a:pt x="14" y="56"/>
                    </a:lnTo>
                    <a:lnTo>
                      <a:pt x="28" y="33"/>
                    </a:lnTo>
                    <a:lnTo>
                      <a:pt x="47" y="5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49"/>
              <p:cNvSpPr>
                <a:spLocks/>
              </p:cNvSpPr>
              <p:nvPr/>
            </p:nvSpPr>
            <p:spPr bwMode="ltGray">
              <a:xfrm>
                <a:off x="1483" y="3976"/>
                <a:ext cx="62" cy="121"/>
              </a:xfrm>
              <a:custGeom>
                <a:avLst/>
                <a:gdLst>
                  <a:gd name="T0" fmla="*/ 12 w 62"/>
                  <a:gd name="T1" fmla="*/ 0 h 121"/>
                  <a:gd name="T2" fmla="*/ 24 w 62"/>
                  <a:gd name="T3" fmla="*/ 8 h 121"/>
                  <a:gd name="T4" fmla="*/ 36 w 62"/>
                  <a:gd name="T5" fmla="*/ 23 h 121"/>
                  <a:gd name="T6" fmla="*/ 48 w 62"/>
                  <a:gd name="T7" fmla="*/ 43 h 121"/>
                  <a:gd name="T8" fmla="*/ 61 w 62"/>
                  <a:gd name="T9" fmla="*/ 69 h 121"/>
                  <a:gd name="T10" fmla="*/ 61 w 62"/>
                  <a:gd name="T11" fmla="*/ 96 h 121"/>
                  <a:gd name="T12" fmla="*/ 55 w 62"/>
                  <a:gd name="T13" fmla="*/ 120 h 121"/>
                  <a:gd name="T14" fmla="*/ 48 w 62"/>
                  <a:gd name="T15" fmla="*/ 120 h 121"/>
                  <a:gd name="T16" fmla="*/ 55 w 62"/>
                  <a:gd name="T17" fmla="*/ 96 h 121"/>
                  <a:gd name="T18" fmla="*/ 55 w 62"/>
                  <a:gd name="T19" fmla="*/ 76 h 121"/>
                  <a:gd name="T20" fmla="*/ 43 w 62"/>
                  <a:gd name="T21" fmla="*/ 54 h 121"/>
                  <a:gd name="T22" fmla="*/ 24 w 62"/>
                  <a:gd name="T23" fmla="*/ 32 h 121"/>
                  <a:gd name="T24" fmla="*/ 0 w 62"/>
                  <a:gd name="T25" fmla="*/ 5 h 121"/>
                  <a:gd name="T26" fmla="*/ 12 w 62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21">
                    <a:moveTo>
                      <a:pt x="12" y="0"/>
                    </a:moveTo>
                    <a:lnTo>
                      <a:pt x="24" y="8"/>
                    </a:lnTo>
                    <a:lnTo>
                      <a:pt x="36" y="23"/>
                    </a:lnTo>
                    <a:lnTo>
                      <a:pt x="48" y="43"/>
                    </a:lnTo>
                    <a:lnTo>
                      <a:pt x="61" y="69"/>
                    </a:lnTo>
                    <a:lnTo>
                      <a:pt x="61" y="96"/>
                    </a:lnTo>
                    <a:lnTo>
                      <a:pt x="55" y="120"/>
                    </a:lnTo>
                    <a:lnTo>
                      <a:pt x="48" y="120"/>
                    </a:lnTo>
                    <a:lnTo>
                      <a:pt x="55" y="96"/>
                    </a:lnTo>
                    <a:lnTo>
                      <a:pt x="55" y="76"/>
                    </a:lnTo>
                    <a:lnTo>
                      <a:pt x="43" y="54"/>
                    </a:lnTo>
                    <a:lnTo>
                      <a:pt x="24" y="32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50"/>
              <p:cNvSpPr>
                <a:spLocks/>
              </p:cNvSpPr>
              <p:nvPr/>
            </p:nvSpPr>
            <p:spPr bwMode="ltGray">
              <a:xfrm>
                <a:off x="1181" y="3908"/>
                <a:ext cx="104" cy="121"/>
              </a:xfrm>
              <a:custGeom>
                <a:avLst/>
                <a:gdLst>
                  <a:gd name="T0" fmla="*/ 100 w 104"/>
                  <a:gd name="T1" fmla="*/ 19 h 121"/>
                  <a:gd name="T2" fmla="*/ 79 w 104"/>
                  <a:gd name="T3" fmla="*/ 0 h 121"/>
                  <a:gd name="T4" fmla="*/ 65 w 104"/>
                  <a:gd name="T5" fmla="*/ 0 h 121"/>
                  <a:gd name="T6" fmla="*/ 53 w 104"/>
                  <a:gd name="T7" fmla="*/ 1 h 121"/>
                  <a:gd name="T8" fmla="*/ 44 w 104"/>
                  <a:gd name="T9" fmla="*/ 6 h 121"/>
                  <a:gd name="T10" fmla="*/ 20 w 104"/>
                  <a:gd name="T11" fmla="*/ 21 h 121"/>
                  <a:gd name="T12" fmla="*/ 12 w 104"/>
                  <a:gd name="T13" fmla="*/ 28 h 121"/>
                  <a:gd name="T14" fmla="*/ 7 w 104"/>
                  <a:gd name="T15" fmla="*/ 35 h 121"/>
                  <a:gd name="T16" fmla="*/ 1 w 104"/>
                  <a:gd name="T17" fmla="*/ 56 h 121"/>
                  <a:gd name="T18" fmla="*/ 0 w 104"/>
                  <a:gd name="T19" fmla="*/ 62 h 121"/>
                  <a:gd name="T20" fmla="*/ 1 w 104"/>
                  <a:gd name="T21" fmla="*/ 70 h 121"/>
                  <a:gd name="T22" fmla="*/ 5 w 104"/>
                  <a:gd name="T23" fmla="*/ 79 h 121"/>
                  <a:gd name="T24" fmla="*/ 15 w 104"/>
                  <a:gd name="T25" fmla="*/ 91 h 121"/>
                  <a:gd name="T26" fmla="*/ 23 w 104"/>
                  <a:gd name="T27" fmla="*/ 100 h 121"/>
                  <a:gd name="T28" fmla="*/ 34 w 104"/>
                  <a:gd name="T29" fmla="*/ 109 h 121"/>
                  <a:gd name="T30" fmla="*/ 58 w 104"/>
                  <a:gd name="T31" fmla="*/ 120 h 121"/>
                  <a:gd name="T32" fmla="*/ 45 w 104"/>
                  <a:gd name="T33" fmla="*/ 106 h 121"/>
                  <a:gd name="T34" fmla="*/ 36 w 104"/>
                  <a:gd name="T35" fmla="*/ 93 h 121"/>
                  <a:gd name="T36" fmla="*/ 31 w 104"/>
                  <a:gd name="T37" fmla="*/ 81 h 121"/>
                  <a:gd name="T38" fmla="*/ 32 w 104"/>
                  <a:gd name="T39" fmla="*/ 70 h 121"/>
                  <a:gd name="T40" fmla="*/ 34 w 104"/>
                  <a:gd name="T41" fmla="*/ 62 h 121"/>
                  <a:gd name="T42" fmla="*/ 31 w 104"/>
                  <a:gd name="T43" fmla="*/ 52 h 121"/>
                  <a:gd name="T44" fmla="*/ 28 w 104"/>
                  <a:gd name="T45" fmla="*/ 44 h 121"/>
                  <a:gd name="T46" fmla="*/ 37 w 104"/>
                  <a:gd name="T47" fmla="*/ 28 h 121"/>
                  <a:gd name="T48" fmla="*/ 39 w 104"/>
                  <a:gd name="T49" fmla="*/ 20 h 121"/>
                  <a:gd name="T50" fmla="*/ 48 w 104"/>
                  <a:gd name="T51" fmla="*/ 13 h 121"/>
                  <a:gd name="T52" fmla="*/ 65 w 104"/>
                  <a:gd name="T53" fmla="*/ 5 h 121"/>
                  <a:gd name="T54" fmla="*/ 73 w 104"/>
                  <a:gd name="T55" fmla="*/ 11 h 121"/>
                  <a:gd name="T56" fmla="*/ 103 w 104"/>
                  <a:gd name="T57" fmla="*/ 22 h 121"/>
                  <a:gd name="T58" fmla="*/ 100 w 104"/>
                  <a:gd name="T59" fmla="*/ 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1">
                    <a:moveTo>
                      <a:pt x="100" y="19"/>
                    </a:moveTo>
                    <a:lnTo>
                      <a:pt x="79" y="0"/>
                    </a:lnTo>
                    <a:lnTo>
                      <a:pt x="65" y="0"/>
                    </a:lnTo>
                    <a:lnTo>
                      <a:pt x="53" y="1"/>
                    </a:lnTo>
                    <a:lnTo>
                      <a:pt x="44" y="6"/>
                    </a:lnTo>
                    <a:lnTo>
                      <a:pt x="20" y="21"/>
                    </a:lnTo>
                    <a:lnTo>
                      <a:pt x="12" y="28"/>
                    </a:lnTo>
                    <a:lnTo>
                      <a:pt x="7" y="35"/>
                    </a:lnTo>
                    <a:lnTo>
                      <a:pt x="1" y="56"/>
                    </a:lnTo>
                    <a:lnTo>
                      <a:pt x="0" y="62"/>
                    </a:lnTo>
                    <a:lnTo>
                      <a:pt x="1" y="70"/>
                    </a:lnTo>
                    <a:lnTo>
                      <a:pt x="5" y="79"/>
                    </a:lnTo>
                    <a:lnTo>
                      <a:pt x="15" y="91"/>
                    </a:lnTo>
                    <a:lnTo>
                      <a:pt x="23" y="100"/>
                    </a:lnTo>
                    <a:lnTo>
                      <a:pt x="34" y="109"/>
                    </a:lnTo>
                    <a:lnTo>
                      <a:pt x="58" y="120"/>
                    </a:lnTo>
                    <a:lnTo>
                      <a:pt x="45" y="106"/>
                    </a:lnTo>
                    <a:lnTo>
                      <a:pt x="36" y="93"/>
                    </a:lnTo>
                    <a:lnTo>
                      <a:pt x="31" y="81"/>
                    </a:lnTo>
                    <a:lnTo>
                      <a:pt x="32" y="70"/>
                    </a:lnTo>
                    <a:lnTo>
                      <a:pt x="34" y="62"/>
                    </a:lnTo>
                    <a:lnTo>
                      <a:pt x="31" y="52"/>
                    </a:lnTo>
                    <a:lnTo>
                      <a:pt x="28" y="44"/>
                    </a:lnTo>
                    <a:lnTo>
                      <a:pt x="37" y="28"/>
                    </a:lnTo>
                    <a:lnTo>
                      <a:pt x="39" y="20"/>
                    </a:lnTo>
                    <a:lnTo>
                      <a:pt x="48" y="13"/>
                    </a:lnTo>
                    <a:lnTo>
                      <a:pt x="65" y="5"/>
                    </a:lnTo>
                    <a:lnTo>
                      <a:pt x="73" y="11"/>
                    </a:lnTo>
                    <a:lnTo>
                      <a:pt x="103" y="22"/>
                    </a:lnTo>
                    <a:lnTo>
                      <a:pt x="100" y="1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51"/>
              <p:cNvSpPr>
                <a:spLocks/>
              </p:cNvSpPr>
              <p:nvPr/>
            </p:nvSpPr>
            <p:spPr bwMode="ltGray">
              <a:xfrm>
                <a:off x="596" y="3919"/>
                <a:ext cx="196" cy="161"/>
              </a:xfrm>
              <a:custGeom>
                <a:avLst/>
                <a:gdLst>
                  <a:gd name="T0" fmla="*/ 89 w 196"/>
                  <a:gd name="T1" fmla="*/ 4 h 161"/>
                  <a:gd name="T2" fmla="*/ 13 w 196"/>
                  <a:gd name="T3" fmla="*/ 7 h 161"/>
                  <a:gd name="T4" fmla="*/ 83 w 196"/>
                  <a:gd name="T5" fmla="*/ 7 h 161"/>
                  <a:gd name="T6" fmla="*/ 72 w 196"/>
                  <a:gd name="T7" fmla="*/ 13 h 161"/>
                  <a:gd name="T8" fmla="*/ 72 w 196"/>
                  <a:gd name="T9" fmla="*/ 16 h 161"/>
                  <a:gd name="T10" fmla="*/ 38 w 196"/>
                  <a:gd name="T11" fmla="*/ 24 h 161"/>
                  <a:gd name="T12" fmla="*/ 63 w 196"/>
                  <a:gd name="T13" fmla="*/ 21 h 161"/>
                  <a:gd name="T14" fmla="*/ 63 w 196"/>
                  <a:gd name="T15" fmla="*/ 25 h 161"/>
                  <a:gd name="T16" fmla="*/ 70 w 196"/>
                  <a:gd name="T17" fmla="*/ 27 h 161"/>
                  <a:gd name="T18" fmla="*/ 8 w 196"/>
                  <a:gd name="T19" fmla="*/ 43 h 161"/>
                  <a:gd name="T20" fmla="*/ 66 w 196"/>
                  <a:gd name="T21" fmla="*/ 35 h 161"/>
                  <a:gd name="T22" fmla="*/ 52 w 196"/>
                  <a:gd name="T23" fmla="*/ 46 h 161"/>
                  <a:gd name="T24" fmla="*/ 8 w 196"/>
                  <a:gd name="T25" fmla="*/ 53 h 161"/>
                  <a:gd name="T26" fmla="*/ 55 w 196"/>
                  <a:gd name="T27" fmla="*/ 47 h 161"/>
                  <a:gd name="T28" fmla="*/ 18 w 196"/>
                  <a:gd name="T29" fmla="*/ 60 h 161"/>
                  <a:gd name="T30" fmla="*/ 40 w 196"/>
                  <a:gd name="T31" fmla="*/ 54 h 161"/>
                  <a:gd name="T32" fmla="*/ 55 w 196"/>
                  <a:gd name="T33" fmla="*/ 53 h 161"/>
                  <a:gd name="T34" fmla="*/ 55 w 196"/>
                  <a:gd name="T35" fmla="*/ 57 h 161"/>
                  <a:gd name="T36" fmla="*/ 46 w 196"/>
                  <a:gd name="T37" fmla="*/ 65 h 161"/>
                  <a:gd name="T38" fmla="*/ 5 w 196"/>
                  <a:gd name="T39" fmla="*/ 75 h 161"/>
                  <a:gd name="T40" fmla="*/ 52 w 196"/>
                  <a:gd name="T41" fmla="*/ 67 h 161"/>
                  <a:gd name="T42" fmla="*/ 44 w 196"/>
                  <a:gd name="T43" fmla="*/ 78 h 161"/>
                  <a:gd name="T44" fmla="*/ 33 w 196"/>
                  <a:gd name="T45" fmla="*/ 85 h 161"/>
                  <a:gd name="T46" fmla="*/ 38 w 196"/>
                  <a:gd name="T47" fmla="*/ 85 h 161"/>
                  <a:gd name="T48" fmla="*/ 38 w 196"/>
                  <a:gd name="T49" fmla="*/ 89 h 161"/>
                  <a:gd name="T50" fmla="*/ 8 w 196"/>
                  <a:gd name="T51" fmla="*/ 99 h 161"/>
                  <a:gd name="T52" fmla="*/ 33 w 196"/>
                  <a:gd name="T53" fmla="*/ 98 h 161"/>
                  <a:gd name="T54" fmla="*/ 33 w 196"/>
                  <a:gd name="T55" fmla="*/ 99 h 161"/>
                  <a:gd name="T56" fmla="*/ 35 w 196"/>
                  <a:gd name="T57" fmla="*/ 103 h 161"/>
                  <a:gd name="T58" fmla="*/ 29 w 196"/>
                  <a:gd name="T59" fmla="*/ 112 h 161"/>
                  <a:gd name="T60" fmla="*/ 35 w 196"/>
                  <a:gd name="T61" fmla="*/ 116 h 161"/>
                  <a:gd name="T62" fmla="*/ 38 w 196"/>
                  <a:gd name="T63" fmla="*/ 135 h 161"/>
                  <a:gd name="T64" fmla="*/ 44 w 196"/>
                  <a:gd name="T65" fmla="*/ 112 h 161"/>
                  <a:gd name="T66" fmla="*/ 91 w 196"/>
                  <a:gd name="T67" fmla="*/ 160 h 161"/>
                  <a:gd name="T68" fmla="*/ 63 w 196"/>
                  <a:gd name="T69" fmla="*/ 103 h 161"/>
                  <a:gd name="T70" fmla="*/ 63 w 196"/>
                  <a:gd name="T71" fmla="*/ 103 h 161"/>
                  <a:gd name="T72" fmla="*/ 66 w 196"/>
                  <a:gd name="T73" fmla="*/ 98 h 161"/>
                  <a:gd name="T74" fmla="*/ 105 w 196"/>
                  <a:gd name="T75" fmla="*/ 126 h 161"/>
                  <a:gd name="T76" fmla="*/ 80 w 196"/>
                  <a:gd name="T77" fmla="*/ 111 h 161"/>
                  <a:gd name="T78" fmla="*/ 72 w 196"/>
                  <a:gd name="T79" fmla="*/ 85 h 161"/>
                  <a:gd name="T80" fmla="*/ 74 w 196"/>
                  <a:gd name="T81" fmla="*/ 78 h 161"/>
                  <a:gd name="T82" fmla="*/ 89 w 196"/>
                  <a:gd name="T83" fmla="*/ 95 h 161"/>
                  <a:gd name="T84" fmla="*/ 80 w 196"/>
                  <a:gd name="T85" fmla="*/ 70 h 161"/>
                  <a:gd name="T86" fmla="*/ 94 w 196"/>
                  <a:gd name="T87" fmla="*/ 65 h 161"/>
                  <a:gd name="T88" fmla="*/ 105 w 196"/>
                  <a:gd name="T89" fmla="*/ 83 h 161"/>
                  <a:gd name="T90" fmla="*/ 91 w 196"/>
                  <a:gd name="T91" fmla="*/ 53 h 161"/>
                  <a:gd name="T92" fmla="*/ 94 w 196"/>
                  <a:gd name="T93" fmla="*/ 50 h 161"/>
                  <a:gd name="T94" fmla="*/ 97 w 196"/>
                  <a:gd name="T95" fmla="*/ 36 h 161"/>
                  <a:gd name="T96" fmla="*/ 111 w 196"/>
                  <a:gd name="T97" fmla="*/ 37 h 161"/>
                  <a:gd name="T98" fmla="*/ 161 w 196"/>
                  <a:gd name="T99" fmla="*/ 74 h 161"/>
                  <a:gd name="T100" fmla="*/ 124 w 196"/>
                  <a:gd name="T101" fmla="*/ 53 h 161"/>
                  <a:gd name="T102" fmla="*/ 105 w 196"/>
                  <a:gd name="T103" fmla="*/ 24 h 161"/>
                  <a:gd name="T104" fmla="*/ 111 w 196"/>
                  <a:gd name="T105" fmla="*/ 18 h 161"/>
                  <a:gd name="T106" fmla="*/ 135 w 196"/>
                  <a:gd name="T107" fmla="*/ 35 h 161"/>
                  <a:gd name="T108" fmla="*/ 130 w 196"/>
                  <a:gd name="T109" fmla="*/ 33 h 161"/>
                  <a:gd name="T110" fmla="*/ 119 w 196"/>
                  <a:gd name="T111" fmla="*/ 10 h 161"/>
                  <a:gd name="T112" fmla="*/ 150 w 196"/>
                  <a:gd name="T113" fmla="*/ 33 h 161"/>
                  <a:gd name="T114" fmla="*/ 130 w 196"/>
                  <a:gd name="T115" fmla="*/ 22 h 161"/>
                  <a:gd name="T116" fmla="*/ 114 w 196"/>
                  <a:gd name="T117" fmla="*/ 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6" h="161">
                    <a:moveTo>
                      <a:pt x="110" y="2"/>
                    </a:moveTo>
                    <a:lnTo>
                      <a:pt x="97" y="0"/>
                    </a:lnTo>
                    <a:lnTo>
                      <a:pt x="89" y="4"/>
                    </a:lnTo>
                    <a:lnTo>
                      <a:pt x="80" y="5"/>
                    </a:lnTo>
                    <a:lnTo>
                      <a:pt x="61" y="7"/>
                    </a:lnTo>
                    <a:lnTo>
                      <a:pt x="13" y="7"/>
                    </a:lnTo>
                    <a:lnTo>
                      <a:pt x="61" y="8"/>
                    </a:lnTo>
                    <a:lnTo>
                      <a:pt x="74" y="5"/>
                    </a:lnTo>
                    <a:lnTo>
                      <a:pt x="83" y="7"/>
                    </a:lnTo>
                    <a:lnTo>
                      <a:pt x="72" y="9"/>
                    </a:lnTo>
                    <a:lnTo>
                      <a:pt x="80" y="9"/>
                    </a:lnTo>
                    <a:lnTo>
                      <a:pt x="72" y="13"/>
                    </a:lnTo>
                    <a:lnTo>
                      <a:pt x="10" y="37"/>
                    </a:lnTo>
                    <a:lnTo>
                      <a:pt x="74" y="13"/>
                    </a:lnTo>
                    <a:lnTo>
                      <a:pt x="72" y="16"/>
                    </a:lnTo>
                    <a:lnTo>
                      <a:pt x="63" y="21"/>
                    </a:lnTo>
                    <a:lnTo>
                      <a:pt x="55" y="22"/>
                    </a:lnTo>
                    <a:lnTo>
                      <a:pt x="38" y="24"/>
                    </a:lnTo>
                    <a:lnTo>
                      <a:pt x="10" y="21"/>
                    </a:lnTo>
                    <a:lnTo>
                      <a:pt x="55" y="24"/>
                    </a:lnTo>
                    <a:lnTo>
                      <a:pt x="63" y="21"/>
                    </a:lnTo>
                    <a:lnTo>
                      <a:pt x="72" y="19"/>
                    </a:lnTo>
                    <a:lnTo>
                      <a:pt x="70" y="24"/>
                    </a:lnTo>
                    <a:lnTo>
                      <a:pt x="63" y="25"/>
                    </a:lnTo>
                    <a:lnTo>
                      <a:pt x="8" y="39"/>
                    </a:lnTo>
                    <a:lnTo>
                      <a:pt x="63" y="27"/>
                    </a:lnTo>
                    <a:lnTo>
                      <a:pt x="70" y="27"/>
                    </a:lnTo>
                    <a:lnTo>
                      <a:pt x="63" y="30"/>
                    </a:lnTo>
                    <a:lnTo>
                      <a:pt x="55" y="35"/>
                    </a:lnTo>
                    <a:lnTo>
                      <a:pt x="8" y="43"/>
                    </a:lnTo>
                    <a:lnTo>
                      <a:pt x="61" y="33"/>
                    </a:lnTo>
                    <a:lnTo>
                      <a:pt x="63" y="33"/>
                    </a:lnTo>
                    <a:lnTo>
                      <a:pt x="66" y="35"/>
                    </a:lnTo>
                    <a:lnTo>
                      <a:pt x="55" y="40"/>
                    </a:lnTo>
                    <a:lnTo>
                      <a:pt x="66" y="39"/>
                    </a:lnTo>
                    <a:lnTo>
                      <a:pt x="52" y="46"/>
                    </a:lnTo>
                    <a:lnTo>
                      <a:pt x="40" y="50"/>
                    </a:lnTo>
                    <a:lnTo>
                      <a:pt x="18" y="53"/>
                    </a:lnTo>
                    <a:lnTo>
                      <a:pt x="8" y="53"/>
                    </a:lnTo>
                    <a:lnTo>
                      <a:pt x="27" y="51"/>
                    </a:lnTo>
                    <a:lnTo>
                      <a:pt x="49" y="48"/>
                    </a:lnTo>
                    <a:lnTo>
                      <a:pt x="55" y="47"/>
                    </a:lnTo>
                    <a:lnTo>
                      <a:pt x="49" y="51"/>
                    </a:lnTo>
                    <a:lnTo>
                      <a:pt x="38" y="57"/>
                    </a:lnTo>
                    <a:lnTo>
                      <a:pt x="18" y="60"/>
                    </a:lnTo>
                    <a:lnTo>
                      <a:pt x="0" y="62"/>
                    </a:lnTo>
                    <a:lnTo>
                      <a:pt x="24" y="59"/>
                    </a:lnTo>
                    <a:lnTo>
                      <a:pt x="40" y="54"/>
                    </a:lnTo>
                    <a:lnTo>
                      <a:pt x="55" y="50"/>
                    </a:lnTo>
                    <a:lnTo>
                      <a:pt x="57" y="48"/>
                    </a:lnTo>
                    <a:lnTo>
                      <a:pt x="55" y="53"/>
                    </a:lnTo>
                    <a:lnTo>
                      <a:pt x="61" y="51"/>
                    </a:lnTo>
                    <a:lnTo>
                      <a:pt x="66" y="53"/>
                    </a:lnTo>
                    <a:lnTo>
                      <a:pt x="55" y="57"/>
                    </a:lnTo>
                    <a:lnTo>
                      <a:pt x="55" y="60"/>
                    </a:lnTo>
                    <a:lnTo>
                      <a:pt x="40" y="65"/>
                    </a:lnTo>
                    <a:lnTo>
                      <a:pt x="46" y="65"/>
                    </a:lnTo>
                    <a:lnTo>
                      <a:pt x="40" y="69"/>
                    </a:lnTo>
                    <a:lnTo>
                      <a:pt x="21" y="74"/>
                    </a:lnTo>
                    <a:lnTo>
                      <a:pt x="5" y="75"/>
                    </a:lnTo>
                    <a:lnTo>
                      <a:pt x="29" y="73"/>
                    </a:lnTo>
                    <a:lnTo>
                      <a:pt x="44" y="69"/>
                    </a:lnTo>
                    <a:lnTo>
                      <a:pt x="52" y="67"/>
                    </a:lnTo>
                    <a:lnTo>
                      <a:pt x="52" y="71"/>
                    </a:lnTo>
                    <a:lnTo>
                      <a:pt x="52" y="73"/>
                    </a:lnTo>
                    <a:lnTo>
                      <a:pt x="44" y="78"/>
                    </a:lnTo>
                    <a:lnTo>
                      <a:pt x="35" y="83"/>
                    </a:lnTo>
                    <a:lnTo>
                      <a:pt x="40" y="83"/>
                    </a:lnTo>
                    <a:lnTo>
                      <a:pt x="33" y="85"/>
                    </a:lnTo>
                    <a:lnTo>
                      <a:pt x="5" y="92"/>
                    </a:lnTo>
                    <a:lnTo>
                      <a:pt x="24" y="88"/>
                    </a:lnTo>
                    <a:lnTo>
                      <a:pt x="38" y="85"/>
                    </a:lnTo>
                    <a:lnTo>
                      <a:pt x="38" y="89"/>
                    </a:lnTo>
                    <a:lnTo>
                      <a:pt x="29" y="91"/>
                    </a:lnTo>
                    <a:lnTo>
                      <a:pt x="38" y="89"/>
                    </a:lnTo>
                    <a:lnTo>
                      <a:pt x="38" y="92"/>
                    </a:lnTo>
                    <a:lnTo>
                      <a:pt x="33" y="95"/>
                    </a:lnTo>
                    <a:lnTo>
                      <a:pt x="8" y="99"/>
                    </a:lnTo>
                    <a:lnTo>
                      <a:pt x="29" y="95"/>
                    </a:lnTo>
                    <a:lnTo>
                      <a:pt x="29" y="97"/>
                    </a:lnTo>
                    <a:lnTo>
                      <a:pt x="33" y="98"/>
                    </a:lnTo>
                    <a:lnTo>
                      <a:pt x="8" y="108"/>
                    </a:lnTo>
                    <a:lnTo>
                      <a:pt x="27" y="100"/>
                    </a:lnTo>
                    <a:lnTo>
                      <a:pt x="33" y="99"/>
                    </a:lnTo>
                    <a:lnTo>
                      <a:pt x="35" y="103"/>
                    </a:lnTo>
                    <a:lnTo>
                      <a:pt x="29" y="105"/>
                    </a:lnTo>
                    <a:lnTo>
                      <a:pt x="35" y="103"/>
                    </a:lnTo>
                    <a:lnTo>
                      <a:pt x="29" y="112"/>
                    </a:lnTo>
                    <a:lnTo>
                      <a:pt x="5" y="122"/>
                    </a:lnTo>
                    <a:lnTo>
                      <a:pt x="29" y="112"/>
                    </a:lnTo>
                    <a:lnTo>
                      <a:pt x="27" y="116"/>
                    </a:lnTo>
                    <a:lnTo>
                      <a:pt x="35" y="112"/>
                    </a:lnTo>
                    <a:lnTo>
                      <a:pt x="35" y="116"/>
                    </a:lnTo>
                    <a:lnTo>
                      <a:pt x="38" y="135"/>
                    </a:lnTo>
                    <a:lnTo>
                      <a:pt x="63" y="160"/>
                    </a:lnTo>
                    <a:lnTo>
                      <a:pt x="38" y="135"/>
                    </a:lnTo>
                    <a:lnTo>
                      <a:pt x="38" y="124"/>
                    </a:lnTo>
                    <a:lnTo>
                      <a:pt x="40" y="117"/>
                    </a:lnTo>
                    <a:lnTo>
                      <a:pt x="44" y="112"/>
                    </a:lnTo>
                    <a:lnTo>
                      <a:pt x="49" y="103"/>
                    </a:lnTo>
                    <a:lnTo>
                      <a:pt x="55" y="106"/>
                    </a:lnTo>
                    <a:lnTo>
                      <a:pt x="91" y="160"/>
                    </a:lnTo>
                    <a:lnTo>
                      <a:pt x="57" y="106"/>
                    </a:lnTo>
                    <a:lnTo>
                      <a:pt x="57" y="100"/>
                    </a:lnTo>
                    <a:lnTo>
                      <a:pt x="63" y="103"/>
                    </a:lnTo>
                    <a:lnTo>
                      <a:pt x="70" y="155"/>
                    </a:lnTo>
                    <a:lnTo>
                      <a:pt x="66" y="111"/>
                    </a:lnTo>
                    <a:lnTo>
                      <a:pt x="63" y="103"/>
                    </a:lnTo>
                    <a:lnTo>
                      <a:pt x="61" y="99"/>
                    </a:lnTo>
                    <a:lnTo>
                      <a:pt x="63" y="92"/>
                    </a:lnTo>
                    <a:lnTo>
                      <a:pt x="66" y="98"/>
                    </a:lnTo>
                    <a:lnTo>
                      <a:pt x="74" y="109"/>
                    </a:lnTo>
                    <a:lnTo>
                      <a:pt x="83" y="116"/>
                    </a:lnTo>
                    <a:lnTo>
                      <a:pt x="105" y="126"/>
                    </a:lnTo>
                    <a:lnTo>
                      <a:pt x="153" y="144"/>
                    </a:lnTo>
                    <a:lnTo>
                      <a:pt x="91" y="117"/>
                    </a:lnTo>
                    <a:lnTo>
                      <a:pt x="80" y="111"/>
                    </a:lnTo>
                    <a:lnTo>
                      <a:pt x="74" y="106"/>
                    </a:lnTo>
                    <a:lnTo>
                      <a:pt x="70" y="100"/>
                    </a:lnTo>
                    <a:lnTo>
                      <a:pt x="72" y="85"/>
                    </a:lnTo>
                    <a:lnTo>
                      <a:pt x="74" y="89"/>
                    </a:lnTo>
                    <a:lnTo>
                      <a:pt x="74" y="81"/>
                    </a:lnTo>
                    <a:lnTo>
                      <a:pt x="74" y="78"/>
                    </a:lnTo>
                    <a:lnTo>
                      <a:pt x="80" y="85"/>
                    </a:lnTo>
                    <a:lnTo>
                      <a:pt x="133" y="137"/>
                    </a:lnTo>
                    <a:lnTo>
                      <a:pt x="89" y="95"/>
                    </a:lnTo>
                    <a:lnTo>
                      <a:pt x="83" y="91"/>
                    </a:lnTo>
                    <a:lnTo>
                      <a:pt x="80" y="85"/>
                    </a:lnTo>
                    <a:lnTo>
                      <a:pt x="80" y="70"/>
                    </a:lnTo>
                    <a:lnTo>
                      <a:pt x="83" y="71"/>
                    </a:lnTo>
                    <a:lnTo>
                      <a:pt x="86" y="62"/>
                    </a:lnTo>
                    <a:lnTo>
                      <a:pt x="94" y="65"/>
                    </a:lnTo>
                    <a:lnTo>
                      <a:pt x="135" y="123"/>
                    </a:lnTo>
                    <a:lnTo>
                      <a:pt x="113" y="95"/>
                    </a:lnTo>
                    <a:lnTo>
                      <a:pt x="105" y="83"/>
                    </a:lnTo>
                    <a:lnTo>
                      <a:pt x="94" y="71"/>
                    </a:lnTo>
                    <a:lnTo>
                      <a:pt x="94" y="65"/>
                    </a:lnTo>
                    <a:lnTo>
                      <a:pt x="91" y="53"/>
                    </a:lnTo>
                    <a:lnTo>
                      <a:pt x="97" y="54"/>
                    </a:lnTo>
                    <a:lnTo>
                      <a:pt x="119" y="112"/>
                    </a:lnTo>
                    <a:lnTo>
                      <a:pt x="94" y="50"/>
                    </a:lnTo>
                    <a:lnTo>
                      <a:pt x="94" y="45"/>
                    </a:lnTo>
                    <a:lnTo>
                      <a:pt x="97" y="48"/>
                    </a:lnTo>
                    <a:lnTo>
                      <a:pt x="97" y="36"/>
                    </a:lnTo>
                    <a:lnTo>
                      <a:pt x="102" y="40"/>
                    </a:lnTo>
                    <a:lnTo>
                      <a:pt x="102" y="33"/>
                    </a:lnTo>
                    <a:lnTo>
                      <a:pt x="111" y="37"/>
                    </a:lnTo>
                    <a:lnTo>
                      <a:pt x="122" y="51"/>
                    </a:lnTo>
                    <a:lnTo>
                      <a:pt x="135" y="60"/>
                    </a:lnTo>
                    <a:lnTo>
                      <a:pt x="161" y="74"/>
                    </a:lnTo>
                    <a:lnTo>
                      <a:pt x="175" y="86"/>
                    </a:lnTo>
                    <a:lnTo>
                      <a:pt x="135" y="60"/>
                    </a:lnTo>
                    <a:lnTo>
                      <a:pt x="124" y="53"/>
                    </a:lnTo>
                    <a:lnTo>
                      <a:pt x="113" y="43"/>
                    </a:lnTo>
                    <a:lnTo>
                      <a:pt x="111" y="36"/>
                    </a:lnTo>
                    <a:lnTo>
                      <a:pt x="105" y="24"/>
                    </a:lnTo>
                    <a:lnTo>
                      <a:pt x="108" y="25"/>
                    </a:lnTo>
                    <a:lnTo>
                      <a:pt x="113" y="24"/>
                    </a:lnTo>
                    <a:lnTo>
                      <a:pt x="111" y="18"/>
                    </a:lnTo>
                    <a:lnTo>
                      <a:pt x="116" y="24"/>
                    </a:lnTo>
                    <a:lnTo>
                      <a:pt x="122" y="29"/>
                    </a:lnTo>
                    <a:lnTo>
                      <a:pt x="135" y="35"/>
                    </a:lnTo>
                    <a:lnTo>
                      <a:pt x="156" y="40"/>
                    </a:lnTo>
                    <a:lnTo>
                      <a:pt x="195" y="54"/>
                    </a:lnTo>
                    <a:lnTo>
                      <a:pt x="130" y="33"/>
                    </a:lnTo>
                    <a:lnTo>
                      <a:pt x="122" y="27"/>
                    </a:lnTo>
                    <a:lnTo>
                      <a:pt x="119" y="25"/>
                    </a:lnTo>
                    <a:lnTo>
                      <a:pt x="119" y="10"/>
                    </a:lnTo>
                    <a:lnTo>
                      <a:pt x="124" y="15"/>
                    </a:lnTo>
                    <a:lnTo>
                      <a:pt x="133" y="22"/>
                    </a:lnTo>
                    <a:lnTo>
                      <a:pt x="150" y="33"/>
                    </a:lnTo>
                    <a:lnTo>
                      <a:pt x="172" y="45"/>
                    </a:lnTo>
                    <a:lnTo>
                      <a:pt x="178" y="50"/>
                    </a:lnTo>
                    <a:lnTo>
                      <a:pt x="130" y="22"/>
                    </a:lnTo>
                    <a:lnTo>
                      <a:pt x="124" y="12"/>
                    </a:lnTo>
                    <a:lnTo>
                      <a:pt x="127" y="5"/>
                    </a:lnTo>
                    <a:lnTo>
                      <a:pt x="114" y="1"/>
                    </a:lnTo>
                    <a:lnTo>
                      <a:pt x="110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52"/>
              <p:cNvSpPr>
                <a:spLocks/>
              </p:cNvSpPr>
              <p:nvPr/>
            </p:nvSpPr>
            <p:spPr bwMode="ltGray">
              <a:xfrm>
                <a:off x="921" y="3984"/>
                <a:ext cx="148" cy="160"/>
              </a:xfrm>
              <a:custGeom>
                <a:avLst/>
                <a:gdLst>
                  <a:gd name="T0" fmla="*/ 34 w 148"/>
                  <a:gd name="T1" fmla="*/ 159 h 160"/>
                  <a:gd name="T2" fmla="*/ 5 w 148"/>
                  <a:gd name="T3" fmla="*/ 91 h 160"/>
                  <a:gd name="T4" fmla="*/ 2 w 148"/>
                  <a:gd name="T5" fmla="*/ 88 h 160"/>
                  <a:gd name="T6" fmla="*/ 0 w 148"/>
                  <a:gd name="T7" fmla="*/ 82 h 160"/>
                  <a:gd name="T8" fmla="*/ 0 w 148"/>
                  <a:gd name="T9" fmla="*/ 76 h 160"/>
                  <a:gd name="T10" fmla="*/ 0 w 148"/>
                  <a:gd name="T11" fmla="*/ 71 h 160"/>
                  <a:gd name="T12" fmla="*/ 0 w 148"/>
                  <a:gd name="T13" fmla="*/ 64 h 160"/>
                  <a:gd name="T14" fmla="*/ 4 w 148"/>
                  <a:gd name="T15" fmla="*/ 54 h 160"/>
                  <a:gd name="T16" fmla="*/ 20 w 148"/>
                  <a:gd name="T17" fmla="*/ 17 h 160"/>
                  <a:gd name="T18" fmla="*/ 24 w 148"/>
                  <a:gd name="T19" fmla="*/ 14 h 160"/>
                  <a:gd name="T20" fmla="*/ 31 w 148"/>
                  <a:gd name="T21" fmla="*/ 8 h 160"/>
                  <a:gd name="T22" fmla="*/ 39 w 148"/>
                  <a:gd name="T23" fmla="*/ 3 h 160"/>
                  <a:gd name="T24" fmla="*/ 51 w 148"/>
                  <a:gd name="T25" fmla="*/ 0 h 160"/>
                  <a:gd name="T26" fmla="*/ 61 w 148"/>
                  <a:gd name="T27" fmla="*/ 0 h 160"/>
                  <a:gd name="T28" fmla="*/ 69 w 148"/>
                  <a:gd name="T29" fmla="*/ 2 h 160"/>
                  <a:gd name="T30" fmla="*/ 79 w 148"/>
                  <a:gd name="T31" fmla="*/ 5 h 160"/>
                  <a:gd name="T32" fmla="*/ 92 w 148"/>
                  <a:gd name="T33" fmla="*/ 11 h 160"/>
                  <a:gd name="T34" fmla="*/ 106 w 148"/>
                  <a:gd name="T35" fmla="*/ 19 h 160"/>
                  <a:gd name="T36" fmla="*/ 114 w 148"/>
                  <a:gd name="T37" fmla="*/ 24 h 160"/>
                  <a:gd name="T38" fmla="*/ 120 w 148"/>
                  <a:gd name="T39" fmla="*/ 31 h 160"/>
                  <a:gd name="T40" fmla="*/ 123 w 148"/>
                  <a:gd name="T41" fmla="*/ 35 h 160"/>
                  <a:gd name="T42" fmla="*/ 136 w 148"/>
                  <a:gd name="T43" fmla="*/ 55 h 160"/>
                  <a:gd name="T44" fmla="*/ 136 w 148"/>
                  <a:gd name="T45" fmla="*/ 57 h 160"/>
                  <a:gd name="T46" fmla="*/ 139 w 148"/>
                  <a:gd name="T47" fmla="*/ 65 h 160"/>
                  <a:gd name="T48" fmla="*/ 141 w 148"/>
                  <a:gd name="T49" fmla="*/ 71 h 160"/>
                  <a:gd name="T50" fmla="*/ 147 w 148"/>
                  <a:gd name="T51" fmla="*/ 101 h 160"/>
                  <a:gd name="T52" fmla="*/ 138 w 148"/>
                  <a:gd name="T53" fmla="*/ 83 h 160"/>
                  <a:gd name="T54" fmla="*/ 131 w 148"/>
                  <a:gd name="T55" fmla="*/ 70 h 160"/>
                  <a:gd name="T56" fmla="*/ 123 w 148"/>
                  <a:gd name="T57" fmla="*/ 57 h 160"/>
                  <a:gd name="T58" fmla="*/ 113 w 148"/>
                  <a:gd name="T59" fmla="*/ 43 h 160"/>
                  <a:gd name="T60" fmla="*/ 78 w 148"/>
                  <a:gd name="T61" fmla="*/ 12 h 160"/>
                  <a:gd name="T62" fmla="*/ 69 w 148"/>
                  <a:gd name="T63" fmla="*/ 8 h 160"/>
                  <a:gd name="T64" fmla="*/ 61 w 148"/>
                  <a:gd name="T65" fmla="*/ 6 h 160"/>
                  <a:gd name="T66" fmla="*/ 54 w 148"/>
                  <a:gd name="T67" fmla="*/ 6 h 160"/>
                  <a:gd name="T68" fmla="*/ 48 w 148"/>
                  <a:gd name="T69" fmla="*/ 10 h 160"/>
                  <a:gd name="T70" fmla="*/ 38 w 148"/>
                  <a:gd name="T71" fmla="*/ 21 h 160"/>
                  <a:gd name="T72" fmla="*/ 28 w 148"/>
                  <a:gd name="T73" fmla="*/ 57 h 160"/>
                  <a:gd name="T74" fmla="*/ 18 w 148"/>
                  <a:gd name="T75" fmla="*/ 82 h 160"/>
                  <a:gd name="T76" fmla="*/ 17 w 148"/>
                  <a:gd name="T77" fmla="*/ 88 h 160"/>
                  <a:gd name="T78" fmla="*/ 18 w 148"/>
                  <a:gd name="T79" fmla="*/ 94 h 160"/>
                  <a:gd name="T80" fmla="*/ 19 w 148"/>
                  <a:gd name="T81" fmla="*/ 100 h 160"/>
                  <a:gd name="T82" fmla="*/ 27 w 148"/>
                  <a:gd name="T83" fmla="*/ 112 h 160"/>
                  <a:gd name="T84" fmla="*/ 22 w 148"/>
                  <a:gd name="T85" fmla="*/ 101 h 160"/>
                  <a:gd name="T86" fmla="*/ 32 w 148"/>
                  <a:gd name="T87" fmla="*/ 125 h 160"/>
                  <a:gd name="T88" fmla="*/ 38 w 148"/>
                  <a:gd name="T89" fmla="*/ 137 h 160"/>
                  <a:gd name="T90" fmla="*/ 39 w 148"/>
                  <a:gd name="T91" fmla="*/ 147 h 160"/>
                  <a:gd name="T92" fmla="*/ 35 w 148"/>
                  <a:gd name="T93" fmla="*/ 156 h 160"/>
                  <a:gd name="T94" fmla="*/ 34 w 148"/>
                  <a:gd name="T95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8" h="160">
                    <a:moveTo>
                      <a:pt x="34" y="159"/>
                    </a:moveTo>
                    <a:lnTo>
                      <a:pt x="5" y="91"/>
                    </a:lnTo>
                    <a:lnTo>
                      <a:pt x="2" y="88"/>
                    </a:lnTo>
                    <a:lnTo>
                      <a:pt x="0" y="82"/>
                    </a:lnTo>
                    <a:lnTo>
                      <a:pt x="0" y="76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4" y="54"/>
                    </a:lnTo>
                    <a:lnTo>
                      <a:pt x="20" y="17"/>
                    </a:lnTo>
                    <a:lnTo>
                      <a:pt x="24" y="14"/>
                    </a:lnTo>
                    <a:lnTo>
                      <a:pt x="31" y="8"/>
                    </a:lnTo>
                    <a:lnTo>
                      <a:pt x="39" y="3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9" y="2"/>
                    </a:lnTo>
                    <a:lnTo>
                      <a:pt x="79" y="5"/>
                    </a:lnTo>
                    <a:lnTo>
                      <a:pt x="92" y="11"/>
                    </a:lnTo>
                    <a:lnTo>
                      <a:pt x="106" y="19"/>
                    </a:lnTo>
                    <a:lnTo>
                      <a:pt x="114" y="24"/>
                    </a:lnTo>
                    <a:lnTo>
                      <a:pt x="120" y="31"/>
                    </a:lnTo>
                    <a:lnTo>
                      <a:pt x="123" y="35"/>
                    </a:lnTo>
                    <a:lnTo>
                      <a:pt x="136" y="55"/>
                    </a:lnTo>
                    <a:lnTo>
                      <a:pt x="136" y="57"/>
                    </a:lnTo>
                    <a:lnTo>
                      <a:pt x="139" y="65"/>
                    </a:lnTo>
                    <a:lnTo>
                      <a:pt x="141" y="71"/>
                    </a:lnTo>
                    <a:lnTo>
                      <a:pt x="147" y="101"/>
                    </a:lnTo>
                    <a:lnTo>
                      <a:pt x="138" y="83"/>
                    </a:lnTo>
                    <a:lnTo>
                      <a:pt x="131" y="70"/>
                    </a:lnTo>
                    <a:lnTo>
                      <a:pt x="123" y="57"/>
                    </a:lnTo>
                    <a:lnTo>
                      <a:pt x="113" y="43"/>
                    </a:lnTo>
                    <a:lnTo>
                      <a:pt x="78" y="12"/>
                    </a:lnTo>
                    <a:lnTo>
                      <a:pt x="69" y="8"/>
                    </a:lnTo>
                    <a:lnTo>
                      <a:pt x="61" y="6"/>
                    </a:lnTo>
                    <a:lnTo>
                      <a:pt x="54" y="6"/>
                    </a:lnTo>
                    <a:lnTo>
                      <a:pt x="48" y="10"/>
                    </a:lnTo>
                    <a:lnTo>
                      <a:pt x="38" y="21"/>
                    </a:lnTo>
                    <a:lnTo>
                      <a:pt x="28" y="57"/>
                    </a:lnTo>
                    <a:lnTo>
                      <a:pt x="18" y="82"/>
                    </a:lnTo>
                    <a:lnTo>
                      <a:pt x="17" y="88"/>
                    </a:lnTo>
                    <a:lnTo>
                      <a:pt x="18" y="94"/>
                    </a:lnTo>
                    <a:lnTo>
                      <a:pt x="19" y="100"/>
                    </a:lnTo>
                    <a:lnTo>
                      <a:pt x="27" y="112"/>
                    </a:lnTo>
                    <a:lnTo>
                      <a:pt x="22" y="101"/>
                    </a:lnTo>
                    <a:lnTo>
                      <a:pt x="32" y="125"/>
                    </a:lnTo>
                    <a:lnTo>
                      <a:pt x="38" y="137"/>
                    </a:lnTo>
                    <a:lnTo>
                      <a:pt x="39" y="147"/>
                    </a:lnTo>
                    <a:lnTo>
                      <a:pt x="35" y="156"/>
                    </a:lnTo>
                    <a:lnTo>
                      <a:pt x="34" y="15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53"/>
              <p:cNvSpPr>
                <a:spLocks/>
              </p:cNvSpPr>
              <p:nvPr/>
            </p:nvSpPr>
            <p:spPr bwMode="ltGray">
              <a:xfrm>
                <a:off x="844" y="3928"/>
                <a:ext cx="164" cy="152"/>
              </a:xfrm>
              <a:custGeom>
                <a:avLst/>
                <a:gdLst>
                  <a:gd name="T0" fmla="*/ 160 w 164"/>
                  <a:gd name="T1" fmla="*/ 23 h 152"/>
                  <a:gd name="T2" fmla="*/ 149 w 164"/>
                  <a:gd name="T3" fmla="*/ 13 h 152"/>
                  <a:gd name="T4" fmla="*/ 143 w 164"/>
                  <a:gd name="T5" fmla="*/ 9 h 152"/>
                  <a:gd name="T6" fmla="*/ 131 w 164"/>
                  <a:gd name="T7" fmla="*/ 6 h 152"/>
                  <a:gd name="T8" fmla="*/ 120 w 164"/>
                  <a:gd name="T9" fmla="*/ 3 h 152"/>
                  <a:gd name="T10" fmla="*/ 105 w 164"/>
                  <a:gd name="T11" fmla="*/ 0 h 152"/>
                  <a:gd name="T12" fmla="*/ 92 w 164"/>
                  <a:gd name="T13" fmla="*/ 0 h 152"/>
                  <a:gd name="T14" fmla="*/ 80 w 164"/>
                  <a:gd name="T15" fmla="*/ 1 h 152"/>
                  <a:gd name="T16" fmla="*/ 66 w 164"/>
                  <a:gd name="T17" fmla="*/ 2 h 152"/>
                  <a:gd name="T18" fmla="*/ 51 w 164"/>
                  <a:gd name="T19" fmla="*/ 5 h 152"/>
                  <a:gd name="T20" fmla="*/ 42 w 164"/>
                  <a:gd name="T21" fmla="*/ 10 h 152"/>
                  <a:gd name="T22" fmla="*/ 32 w 164"/>
                  <a:gd name="T23" fmla="*/ 19 h 152"/>
                  <a:gd name="T24" fmla="*/ 22 w 164"/>
                  <a:gd name="T25" fmla="*/ 25 h 152"/>
                  <a:gd name="T26" fmla="*/ 15 w 164"/>
                  <a:gd name="T27" fmla="*/ 32 h 152"/>
                  <a:gd name="T28" fmla="*/ 5 w 164"/>
                  <a:gd name="T29" fmla="*/ 41 h 152"/>
                  <a:gd name="T30" fmla="*/ 0 w 164"/>
                  <a:gd name="T31" fmla="*/ 58 h 152"/>
                  <a:gd name="T32" fmla="*/ 2 w 164"/>
                  <a:gd name="T33" fmla="*/ 72 h 152"/>
                  <a:gd name="T34" fmla="*/ 9 w 164"/>
                  <a:gd name="T35" fmla="*/ 92 h 152"/>
                  <a:gd name="T36" fmla="*/ 22 w 164"/>
                  <a:gd name="T37" fmla="*/ 109 h 152"/>
                  <a:gd name="T38" fmla="*/ 51 w 164"/>
                  <a:gd name="T39" fmla="*/ 151 h 152"/>
                  <a:gd name="T40" fmla="*/ 40 w 164"/>
                  <a:gd name="T41" fmla="*/ 107 h 152"/>
                  <a:gd name="T42" fmla="*/ 34 w 164"/>
                  <a:gd name="T43" fmla="*/ 91 h 152"/>
                  <a:gd name="T44" fmla="*/ 30 w 164"/>
                  <a:gd name="T45" fmla="*/ 78 h 152"/>
                  <a:gd name="T46" fmla="*/ 28 w 164"/>
                  <a:gd name="T47" fmla="*/ 63 h 152"/>
                  <a:gd name="T48" fmla="*/ 32 w 164"/>
                  <a:gd name="T49" fmla="*/ 48 h 152"/>
                  <a:gd name="T50" fmla="*/ 36 w 164"/>
                  <a:gd name="T51" fmla="*/ 35 h 152"/>
                  <a:gd name="T52" fmla="*/ 44 w 164"/>
                  <a:gd name="T53" fmla="*/ 20 h 152"/>
                  <a:gd name="T54" fmla="*/ 56 w 164"/>
                  <a:gd name="T55" fmla="*/ 13 h 152"/>
                  <a:gd name="T56" fmla="*/ 71 w 164"/>
                  <a:gd name="T57" fmla="*/ 10 h 152"/>
                  <a:gd name="T58" fmla="*/ 111 w 164"/>
                  <a:gd name="T59" fmla="*/ 9 h 152"/>
                  <a:gd name="T60" fmla="*/ 136 w 164"/>
                  <a:gd name="T61" fmla="*/ 14 h 152"/>
                  <a:gd name="T62" fmla="*/ 163 w 164"/>
                  <a:gd name="T63" fmla="*/ 25 h 152"/>
                  <a:gd name="T64" fmla="*/ 160 w 164"/>
                  <a:gd name="T65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4" h="152">
                    <a:moveTo>
                      <a:pt x="160" y="23"/>
                    </a:moveTo>
                    <a:lnTo>
                      <a:pt x="149" y="13"/>
                    </a:lnTo>
                    <a:lnTo>
                      <a:pt x="143" y="9"/>
                    </a:lnTo>
                    <a:lnTo>
                      <a:pt x="131" y="6"/>
                    </a:lnTo>
                    <a:lnTo>
                      <a:pt x="120" y="3"/>
                    </a:lnTo>
                    <a:lnTo>
                      <a:pt x="105" y="0"/>
                    </a:lnTo>
                    <a:lnTo>
                      <a:pt x="92" y="0"/>
                    </a:lnTo>
                    <a:lnTo>
                      <a:pt x="80" y="1"/>
                    </a:lnTo>
                    <a:lnTo>
                      <a:pt x="66" y="2"/>
                    </a:lnTo>
                    <a:lnTo>
                      <a:pt x="51" y="5"/>
                    </a:lnTo>
                    <a:lnTo>
                      <a:pt x="42" y="10"/>
                    </a:lnTo>
                    <a:lnTo>
                      <a:pt x="32" y="19"/>
                    </a:lnTo>
                    <a:lnTo>
                      <a:pt x="22" y="25"/>
                    </a:lnTo>
                    <a:lnTo>
                      <a:pt x="15" y="32"/>
                    </a:lnTo>
                    <a:lnTo>
                      <a:pt x="5" y="41"/>
                    </a:lnTo>
                    <a:lnTo>
                      <a:pt x="0" y="58"/>
                    </a:lnTo>
                    <a:lnTo>
                      <a:pt x="2" y="72"/>
                    </a:lnTo>
                    <a:lnTo>
                      <a:pt x="9" y="92"/>
                    </a:lnTo>
                    <a:lnTo>
                      <a:pt x="22" y="109"/>
                    </a:lnTo>
                    <a:lnTo>
                      <a:pt x="51" y="151"/>
                    </a:lnTo>
                    <a:lnTo>
                      <a:pt x="40" y="107"/>
                    </a:lnTo>
                    <a:lnTo>
                      <a:pt x="34" y="91"/>
                    </a:lnTo>
                    <a:lnTo>
                      <a:pt x="30" y="78"/>
                    </a:lnTo>
                    <a:lnTo>
                      <a:pt x="28" y="63"/>
                    </a:lnTo>
                    <a:lnTo>
                      <a:pt x="32" y="48"/>
                    </a:lnTo>
                    <a:lnTo>
                      <a:pt x="36" y="35"/>
                    </a:lnTo>
                    <a:lnTo>
                      <a:pt x="44" y="20"/>
                    </a:lnTo>
                    <a:lnTo>
                      <a:pt x="56" y="13"/>
                    </a:lnTo>
                    <a:lnTo>
                      <a:pt x="71" y="10"/>
                    </a:lnTo>
                    <a:lnTo>
                      <a:pt x="111" y="9"/>
                    </a:lnTo>
                    <a:lnTo>
                      <a:pt x="136" y="14"/>
                    </a:lnTo>
                    <a:lnTo>
                      <a:pt x="163" y="25"/>
                    </a:lnTo>
                    <a:lnTo>
                      <a:pt x="160" y="2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54"/>
              <p:cNvSpPr>
                <a:spLocks/>
              </p:cNvSpPr>
              <p:nvPr/>
            </p:nvSpPr>
            <p:spPr bwMode="ltGray">
              <a:xfrm>
                <a:off x="961" y="3819"/>
                <a:ext cx="170" cy="148"/>
              </a:xfrm>
              <a:custGeom>
                <a:avLst/>
                <a:gdLst>
                  <a:gd name="T0" fmla="*/ 49 w 170"/>
                  <a:gd name="T1" fmla="*/ 147 h 148"/>
                  <a:gd name="T2" fmla="*/ 37 w 170"/>
                  <a:gd name="T3" fmla="*/ 121 h 148"/>
                  <a:gd name="T4" fmla="*/ 32 w 170"/>
                  <a:gd name="T5" fmla="*/ 111 h 148"/>
                  <a:gd name="T6" fmla="*/ 20 w 170"/>
                  <a:gd name="T7" fmla="*/ 97 h 148"/>
                  <a:gd name="T8" fmla="*/ 8 w 170"/>
                  <a:gd name="T9" fmla="*/ 85 h 148"/>
                  <a:gd name="T10" fmla="*/ 1 w 170"/>
                  <a:gd name="T11" fmla="*/ 77 h 148"/>
                  <a:gd name="T12" fmla="*/ 0 w 170"/>
                  <a:gd name="T13" fmla="*/ 69 h 148"/>
                  <a:gd name="T14" fmla="*/ 2 w 170"/>
                  <a:gd name="T15" fmla="*/ 58 h 148"/>
                  <a:gd name="T16" fmla="*/ 5 w 170"/>
                  <a:gd name="T17" fmla="*/ 48 h 148"/>
                  <a:gd name="T18" fmla="*/ 24 w 170"/>
                  <a:gd name="T19" fmla="*/ 20 h 148"/>
                  <a:gd name="T20" fmla="*/ 32 w 170"/>
                  <a:gd name="T21" fmla="*/ 13 h 148"/>
                  <a:gd name="T22" fmla="*/ 48 w 170"/>
                  <a:gd name="T23" fmla="*/ 6 h 148"/>
                  <a:gd name="T24" fmla="*/ 61 w 170"/>
                  <a:gd name="T25" fmla="*/ 1 h 148"/>
                  <a:gd name="T26" fmla="*/ 78 w 170"/>
                  <a:gd name="T27" fmla="*/ 0 h 148"/>
                  <a:gd name="T28" fmla="*/ 92 w 170"/>
                  <a:gd name="T29" fmla="*/ 2 h 148"/>
                  <a:gd name="T30" fmla="*/ 109 w 170"/>
                  <a:gd name="T31" fmla="*/ 6 h 148"/>
                  <a:gd name="T32" fmla="*/ 126 w 170"/>
                  <a:gd name="T33" fmla="*/ 15 h 148"/>
                  <a:gd name="T34" fmla="*/ 132 w 170"/>
                  <a:gd name="T35" fmla="*/ 21 h 148"/>
                  <a:gd name="T36" fmla="*/ 143 w 170"/>
                  <a:gd name="T37" fmla="*/ 29 h 148"/>
                  <a:gd name="T38" fmla="*/ 152 w 170"/>
                  <a:gd name="T39" fmla="*/ 37 h 148"/>
                  <a:gd name="T40" fmla="*/ 167 w 170"/>
                  <a:gd name="T41" fmla="*/ 76 h 148"/>
                  <a:gd name="T42" fmla="*/ 169 w 170"/>
                  <a:gd name="T43" fmla="*/ 83 h 148"/>
                  <a:gd name="T44" fmla="*/ 166 w 170"/>
                  <a:gd name="T45" fmla="*/ 96 h 148"/>
                  <a:gd name="T46" fmla="*/ 156 w 170"/>
                  <a:gd name="T47" fmla="*/ 132 h 148"/>
                  <a:gd name="T48" fmla="*/ 157 w 170"/>
                  <a:gd name="T49" fmla="*/ 96 h 148"/>
                  <a:gd name="T50" fmla="*/ 152 w 170"/>
                  <a:gd name="T51" fmla="*/ 81 h 148"/>
                  <a:gd name="T52" fmla="*/ 148 w 170"/>
                  <a:gd name="T53" fmla="*/ 72 h 148"/>
                  <a:gd name="T54" fmla="*/ 142 w 170"/>
                  <a:gd name="T55" fmla="*/ 58 h 148"/>
                  <a:gd name="T56" fmla="*/ 134 w 170"/>
                  <a:gd name="T57" fmla="*/ 46 h 148"/>
                  <a:gd name="T58" fmla="*/ 124 w 170"/>
                  <a:gd name="T59" fmla="*/ 34 h 148"/>
                  <a:gd name="T60" fmla="*/ 112 w 170"/>
                  <a:gd name="T61" fmla="*/ 22 h 148"/>
                  <a:gd name="T62" fmla="*/ 102 w 170"/>
                  <a:gd name="T63" fmla="*/ 12 h 148"/>
                  <a:gd name="T64" fmla="*/ 92 w 170"/>
                  <a:gd name="T65" fmla="*/ 6 h 148"/>
                  <a:gd name="T66" fmla="*/ 80 w 170"/>
                  <a:gd name="T67" fmla="*/ 4 h 148"/>
                  <a:gd name="T68" fmla="*/ 68 w 170"/>
                  <a:gd name="T69" fmla="*/ 6 h 148"/>
                  <a:gd name="T70" fmla="*/ 59 w 170"/>
                  <a:gd name="T71" fmla="*/ 11 h 148"/>
                  <a:gd name="T72" fmla="*/ 54 w 170"/>
                  <a:gd name="T73" fmla="*/ 21 h 148"/>
                  <a:gd name="T74" fmla="*/ 54 w 170"/>
                  <a:gd name="T75" fmla="*/ 28 h 148"/>
                  <a:gd name="T76" fmla="*/ 50 w 170"/>
                  <a:gd name="T77" fmla="*/ 42 h 148"/>
                  <a:gd name="T78" fmla="*/ 45 w 170"/>
                  <a:gd name="T79" fmla="*/ 50 h 148"/>
                  <a:gd name="T80" fmla="*/ 34 w 170"/>
                  <a:gd name="T81" fmla="*/ 63 h 148"/>
                  <a:gd name="T82" fmla="*/ 32 w 170"/>
                  <a:gd name="T83" fmla="*/ 69 h 148"/>
                  <a:gd name="T84" fmla="*/ 30 w 170"/>
                  <a:gd name="T85" fmla="*/ 77 h 148"/>
                  <a:gd name="T86" fmla="*/ 30 w 170"/>
                  <a:gd name="T87" fmla="*/ 86 h 148"/>
                  <a:gd name="T88" fmla="*/ 50 w 170"/>
                  <a:gd name="T89" fmla="*/ 119 h 148"/>
                  <a:gd name="T90" fmla="*/ 49 w 170"/>
                  <a:gd name="T91" fmla="*/ 14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0" h="148">
                    <a:moveTo>
                      <a:pt x="49" y="147"/>
                    </a:moveTo>
                    <a:lnTo>
                      <a:pt x="37" y="121"/>
                    </a:lnTo>
                    <a:lnTo>
                      <a:pt x="32" y="111"/>
                    </a:lnTo>
                    <a:lnTo>
                      <a:pt x="20" y="97"/>
                    </a:lnTo>
                    <a:lnTo>
                      <a:pt x="8" y="85"/>
                    </a:lnTo>
                    <a:lnTo>
                      <a:pt x="1" y="77"/>
                    </a:lnTo>
                    <a:lnTo>
                      <a:pt x="0" y="69"/>
                    </a:lnTo>
                    <a:lnTo>
                      <a:pt x="2" y="58"/>
                    </a:lnTo>
                    <a:lnTo>
                      <a:pt x="5" y="48"/>
                    </a:lnTo>
                    <a:lnTo>
                      <a:pt x="24" y="20"/>
                    </a:lnTo>
                    <a:lnTo>
                      <a:pt x="32" y="13"/>
                    </a:lnTo>
                    <a:lnTo>
                      <a:pt x="48" y="6"/>
                    </a:lnTo>
                    <a:lnTo>
                      <a:pt x="61" y="1"/>
                    </a:lnTo>
                    <a:lnTo>
                      <a:pt x="78" y="0"/>
                    </a:lnTo>
                    <a:lnTo>
                      <a:pt x="92" y="2"/>
                    </a:lnTo>
                    <a:lnTo>
                      <a:pt x="109" y="6"/>
                    </a:lnTo>
                    <a:lnTo>
                      <a:pt x="126" y="15"/>
                    </a:lnTo>
                    <a:lnTo>
                      <a:pt x="132" y="21"/>
                    </a:lnTo>
                    <a:lnTo>
                      <a:pt x="143" y="29"/>
                    </a:lnTo>
                    <a:lnTo>
                      <a:pt x="152" y="37"/>
                    </a:lnTo>
                    <a:lnTo>
                      <a:pt x="167" y="76"/>
                    </a:lnTo>
                    <a:lnTo>
                      <a:pt x="169" y="83"/>
                    </a:lnTo>
                    <a:lnTo>
                      <a:pt x="166" y="96"/>
                    </a:lnTo>
                    <a:lnTo>
                      <a:pt x="156" y="132"/>
                    </a:lnTo>
                    <a:lnTo>
                      <a:pt x="157" y="96"/>
                    </a:lnTo>
                    <a:lnTo>
                      <a:pt x="152" y="81"/>
                    </a:lnTo>
                    <a:lnTo>
                      <a:pt x="148" y="72"/>
                    </a:lnTo>
                    <a:lnTo>
                      <a:pt x="142" y="58"/>
                    </a:lnTo>
                    <a:lnTo>
                      <a:pt x="134" y="46"/>
                    </a:lnTo>
                    <a:lnTo>
                      <a:pt x="124" y="34"/>
                    </a:lnTo>
                    <a:lnTo>
                      <a:pt x="112" y="22"/>
                    </a:lnTo>
                    <a:lnTo>
                      <a:pt x="102" y="12"/>
                    </a:lnTo>
                    <a:lnTo>
                      <a:pt x="92" y="6"/>
                    </a:lnTo>
                    <a:lnTo>
                      <a:pt x="80" y="4"/>
                    </a:lnTo>
                    <a:lnTo>
                      <a:pt x="68" y="6"/>
                    </a:lnTo>
                    <a:lnTo>
                      <a:pt x="59" y="11"/>
                    </a:lnTo>
                    <a:lnTo>
                      <a:pt x="54" y="21"/>
                    </a:lnTo>
                    <a:lnTo>
                      <a:pt x="54" y="28"/>
                    </a:lnTo>
                    <a:lnTo>
                      <a:pt x="50" y="42"/>
                    </a:lnTo>
                    <a:lnTo>
                      <a:pt x="45" y="50"/>
                    </a:lnTo>
                    <a:lnTo>
                      <a:pt x="34" y="63"/>
                    </a:lnTo>
                    <a:lnTo>
                      <a:pt x="32" y="69"/>
                    </a:lnTo>
                    <a:lnTo>
                      <a:pt x="30" y="77"/>
                    </a:lnTo>
                    <a:lnTo>
                      <a:pt x="30" y="86"/>
                    </a:lnTo>
                    <a:lnTo>
                      <a:pt x="50" y="119"/>
                    </a:lnTo>
                    <a:lnTo>
                      <a:pt x="49" y="1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55"/>
              <p:cNvSpPr>
                <a:spLocks/>
              </p:cNvSpPr>
              <p:nvPr/>
            </p:nvSpPr>
            <p:spPr bwMode="ltGray">
              <a:xfrm>
                <a:off x="1052" y="3670"/>
                <a:ext cx="225" cy="215"/>
              </a:xfrm>
              <a:custGeom>
                <a:avLst/>
                <a:gdLst>
                  <a:gd name="T0" fmla="*/ 210 w 225"/>
                  <a:gd name="T1" fmla="*/ 5 h 215"/>
                  <a:gd name="T2" fmla="*/ 209 w 225"/>
                  <a:gd name="T3" fmla="*/ 0 h 215"/>
                  <a:gd name="T4" fmla="*/ 193 w 225"/>
                  <a:gd name="T5" fmla="*/ 2 h 215"/>
                  <a:gd name="T6" fmla="*/ 184 w 225"/>
                  <a:gd name="T7" fmla="*/ 7 h 215"/>
                  <a:gd name="T8" fmla="*/ 5 w 225"/>
                  <a:gd name="T9" fmla="*/ 46 h 215"/>
                  <a:gd name="T10" fmla="*/ 164 w 225"/>
                  <a:gd name="T11" fmla="*/ 18 h 215"/>
                  <a:gd name="T12" fmla="*/ 166 w 225"/>
                  <a:gd name="T13" fmla="*/ 24 h 215"/>
                  <a:gd name="T14" fmla="*/ 89 w 225"/>
                  <a:gd name="T15" fmla="*/ 57 h 215"/>
                  <a:gd name="T16" fmla="*/ 185 w 225"/>
                  <a:gd name="T17" fmla="*/ 31 h 215"/>
                  <a:gd name="T18" fmla="*/ 172 w 225"/>
                  <a:gd name="T19" fmla="*/ 42 h 215"/>
                  <a:gd name="T20" fmla="*/ 142 w 225"/>
                  <a:gd name="T21" fmla="*/ 60 h 215"/>
                  <a:gd name="T22" fmla="*/ 49 w 225"/>
                  <a:gd name="T23" fmla="*/ 109 h 215"/>
                  <a:gd name="T24" fmla="*/ 52 w 225"/>
                  <a:gd name="T25" fmla="*/ 105 h 215"/>
                  <a:gd name="T26" fmla="*/ 113 w 225"/>
                  <a:gd name="T27" fmla="*/ 75 h 215"/>
                  <a:gd name="T28" fmla="*/ 161 w 225"/>
                  <a:gd name="T29" fmla="*/ 51 h 215"/>
                  <a:gd name="T30" fmla="*/ 184 w 225"/>
                  <a:gd name="T31" fmla="*/ 40 h 215"/>
                  <a:gd name="T32" fmla="*/ 188 w 225"/>
                  <a:gd name="T33" fmla="*/ 44 h 215"/>
                  <a:gd name="T34" fmla="*/ 161 w 225"/>
                  <a:gd name="T35" fmla="*/ 59 h 215"/>
                  <a:gd name="T36" fmla="*/ 124 w 225"/>
                  <a:gd name="T37" fmla="*/ 79 h 215"/>
                  <a:gd name="T38" fmla="*/ 172 w 225"/>
                  <a:gd name="T39" fmla="*/ 51 h 215"/>
                  <a:gd name="T40" fmla="*/ 188 w 225"/>
                  <a:gd name="T41" fmla="*/ 44 h 215"/>
                  <a:gd name="T42" fmla="*/ 190 w 225"/>
                  <a:gd name="T43" fmla="*/ 52 h 215"/>
                  <a:gd name="T44" fmla="*/ 172 w 225"/>
                  <a:gd name="T45" fmla="*/ 66 h 215"/>
                  <a:gd name="T46" fmla="*/ 124 w 225"/>
                  <a:gd name="T47" fmla="*/ 85 h 215"/>
                  <a:gd name="T48" fmla="*/ 82 w 225"/>
                  <a:gd name="T49" fmla="*/ 102 h 215"/>
                  <a:gd name="T50" fmla="*/ 131 w 225"/>
                  <a:gd name="T51" fmla="*/ 84 h 215"/>
                  <a:gd name="T52" fmla="*/ 180 w 225"/>
                  <a:gd name="T53" fmla="*/ 64 h 215"/>
                  <a:gd name="T54" fmla="*/ 178 w 225"/>
                  <a:gd name="T55" fmla="*/ 71 h 215"/>
                  <a:gd name="T56" fmla="*/ 180 w 225"/>
                  <a:gd name="T57" fmla="*/ 83 h 215"/>
                  <a:gd name="T58" fmla="*/ 172 w 225"/>
                  <a:gd name="T59" fmla="*/ 89 h 215"/>
                  <a:gd name="T60" fmla="*/ 132 w 225"/>
                  <a:gd name="T61" fmla="*/ 105 h 215"/>
                  <a:gd name="T62" fmla="*/ 56 w 225"/>
                  <a:gd name="T63" fmla="*/ 133 h 215"/>
                  <a:gd name="T64" fmla="*/ 67 w 225"/>
                  <a:gd name="T65" fmla="*/ 127 h 215"/>
                  <a:gd name="T66" fmla="*/ 161 w 225"/>
                  <a:gd name="T67" fmla="*/ 94 h 215"/>
                  <a:gd name="T68" fmla="*/ 191 w 225"/>
                  <a:gd name="T69" fmla="*/ 80 h 215"/>
                  <a:gd name="T70" fmla="*/ 115 w 225"/>
                  <a:gd name="T71" fmla="*/ 122 h 215"/>
                  <a:gd name="T72" fmla="*/ 190 w 225"/>
                  <a:gd name="T73" fmla="*/ 92 h 215"/>
                  <a:gd name="T74" fmla="*/ 188 w 225"/>
                  <a:gd name="T75" fmla="*/ 105 h 215"/>
                  <a:gd name="T76" fmla="*/ 150 w 225"/>
                  <a:gd name="T77" fmla="*/ 133 h 215"/>
                  <a:gd name="T78" fmla="*/ 86 w 225"/>
                  <a:gd name="T79" fmla="*/ 154 h 215"/>
                  <a:gd name="T80" fmla="*/ 26 w 225"/>
                  <a:gd name="T81" fmla="*/ 172 h 215"/>
                  <a:gd name="T82" fmla="*/ 117 w 225"/>
                  <a:gd name="T83" fmla="*/ 146 h 215"/>
                  <a:gd name="T84" fmla="*/ 153 w 225"/>
                  <a:gd name="T85" fmla="*/ 131 h 215"/>
                  <a:gd name="T86" fmla="*/ 188 w 225"/>
                  <a:gd name="T87" fmla="*/ 109 h 215"/>
                  <a:gd name="T88" fmla="*/ 184 w 225"/>
                  <a:gd name="T89" fmla="*/ 119 h 215"/>
                  <a:gd name="T90" fmla="*/ 182 w 225"/>
                  <a:gd name="T91" fmla="*/ 129 h 215"/>
                  <a:gd name="T92" fmla="*/ 184 w 225"/>
                  <a:gd name="T93" fmla="*/ 138 h 215"/>
                  <a:gd name="T94" fmla="*/ 150 w 225"/>
                  <a:gd name="T95" fmla="*/ 157 h 215"/>
                  <a:gd name="T96" fmla="*/ 88 w 225"/>
                  <a:gd name="T97" fmla="*/ 174 h 215"/>
                  <a:gd name="T98" fmla="*/ 92 w 225"/>
                  <a:gd name="T99" fmla="*/ 173 h 215"/>
                  <a:gd name="T100" fmla="*/ 169 w 225"/>
                  <a:gd name="T101" fmla="*/ 150 h 215"/>
                  <a:gd name="T102" fmla="*/ 165 w 225"/>
                  <a:gd name="T103" fmla="*/ 156 h 215"/>
                  <a:gd name="T104" fmla="*/ 169 w 225"/>
                  <a:gd name="T105" fmla="*/ 159 h 215"/>
                  <a:gd name="T106" fmla="*/ 172 w 225"/>
                  <a:gd name="T107" fmla="*/ 165 h 215"/>
                  <a:gd name="T108" fmla="*/ 135 w 225"/>
                  <a:gd name="T109" fmla="*/ 181 h 215"/>
                  <a:gd name="T110" fmla="*/ 93 w 225"/>
                  <a:gd name="T111" fmla="*/ 185 h 215"/>
                  <a:gd name="T112" fmla="*/ 169 w 225"/>
                  <a:gd name="T113" fmla="*/ 170 h 215"/>
                  <a:gd name="T114" fmla="*/ 165 w 225"/>
                  <a:gd name="T115" fmla="*/ 178 h 215"/>
                  <a:gd name="T116" fmla="*/ 170 w 225"/>
                  <a:gd name="T117" fmla="*/ 184 h 215"/>
                  <a:gd name="T118" fmla="*/ 82 w 225"/>
                  <a:gd name="T119" fmla="*/ 214 h 215"/>
                  <a:gd name="T120" fmla="*/ 166 w 225"/>
                  <a:gd name="T121" fmla="*/ 191 h 215"/>
                  <a:gd name="T122" fmla="*/ 183 w 225"/>
                  <a:gd name="T123" fmla="*/ 182 h 215"/>
                  <a:gd name="T124" fmla="*/ 194 w 225"/>
                  <a:gd name="T125" fmla="*/ 17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5" h="215">
                    <a:moveTo>
                      <a:pt x="207" y="16"/>
                    </a:moveTo>
                    <a:lnTo>
                      <a:pt x="210" y="5"/>
                    </a:lnTo>
                    <a:lnTo>
                      <a:pt x="224" y="4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193" y="2"/>
                    </a:lnTo>
                    <a:lnTo>
                      <a:pt x="193" y="5"/>
                    </a:lnTo>
                    <a:lnTo>
                      <a:pt x="184" y="7"/>
                    </a:lnTo>
                    <a:lnTo>
                      <a:pt x="109" y="37"/>
                    </a:lnTo>
                    <a:lnTo>
                      <a:pt x="5" y="46"/>
                    </a:lnTo>
                    <a:lnTo>
                      <a:pt x="107" y="37"/>
                    </a:lnTo>
                    <a:lnTo>
                      <a:pt x="164" y="18"/>
                    </a:lnTo>
                    <a:lnTo>
                      <a:pt x="184" y="16"/>
                    </a:lnTo>
                    <a:lnTo>
                      <a:pt x="166" y="24"/>
                    </a:lnTo>
                    <a:lnTo>
                      <a:pt x="184" y="24"/>
                    </a:lnTo>
                    <a:lnTo>
                      <a:pt x="89" y="57"/>
                    </a:lnTo>
                    <a:lnTo>
                      <a:pt x="153" y="37"/>
                    </a:lnTo>
                    <a:lnTo>
                      <a:pt x="185" y="31"/>
                    </a:lnTo>
                    <a:lnTo>
                      <a:pt x="184" y="35"/>
                    </a:lnTo>
                    <a:lnTo>
                      <a:pt x="172" y="42"/>
                    </a:lnTo>
                    <a:lnTo>
                      <a:pt x="164" y="48"/>
                    </a:lnTo>
                    <a:lnTo>
                      <a:pt x="142" y="60"/>
                    </a:lnTo>
                    <a:lnTo>
                      <a:pt x="101" y="83"/>
                    </a:lnTo>
                    <a:lnTo>
                      <a:pt x="49" y="109"/>
                    </a:lnTo>
                    <a:lnTo>
                      <a:pt x="7" y="127"/>
                    </a:lnTo>
                    <a:lnTo>
                      <a:pt x="52" y="105"/>
                    </a:lnTo>
                    <a:lnTo>
                      <a:pt x="79" y="92"/>
                    </a:lnTo>
                    <a:lnTo>
                      <a:pt x="113" y="75"/>
                    </a:lnTo>
                    <a:lnTo>
                      <a:pt x="131" y="64"/>
                    </a:lnTo>
                    <a:lnTo>
                      <a:pt x="161" y="51"/>
                    </a:lnTo>
                    <a:lnTo>
                      <a:pt x="172" y="46"/>
                    </a:lnTo>
                    <a:lnTo>
                      <a:pt x="184" y="40"/>
                    </a:lnTo>
                    <a:lnTo>
                      <a:pt x="177" y="40"/>
                    </a:lnTo>
                    <a:lnTo>
                      <a:pt x="188" y="44"/>
                    </a:lnTo>
                    <a:lnTo>
                      <a:pt x="177" y="48"/>
                    </a:lnTo>
                    <a:lnTo>
                      <a:pt x="161" y="59"/>
                    </a:lnTo>
                    <a:lnTo>
                      <a:pt x="144" y="70"/>
                    </a:lnTo>
                    <a:lnTo>
                      <a:pt x="124" y="79"/>
                    </a:lnTo>
                    <a:lnTo>
                      <a:pt x="158" y="60"/>
                    </a:lnTo>
                    <a:lnTo>
                      <a:pt x="172" y="51"/>
                    </a:lnTo>
                    <a:lnTo>
                      <a:pt x="184" y="44"/>
                    </a:lnTo>
                    <a:lnTo>
                      <a:pt x="188" y="44"/>
                    </a:lnTo>
                    <a:lnTo>
                      <a:pt x="180" y="54"/>
                    </a:lnTo>
                    <a:lnTo>
                      <a:pt x="190" y="52"/>
                    </a:lnTo>
                    <a:lnTo>
                      <a:pt x="184" y="59"/>
                    </a:lnTo>
                    <a:lnTo>
                      <a:pt x="172" y="66"/>
                    </a:lnTo>
                    <a:lnTo>
                      <a:pt x="150" y="77"/>
                    </a:lnTo>
                    <a:lnTo>
                      <a:pt x="124" y="85"/>
                    </a:lnTo>
                    <a:lnTo>
                      <a:pt x="101" y="94"/>
                    </a:lnTo>
                    <a:lnTo>
                      <a:pt x="82" y="102"/>
                    </a:lnTo>
                    <a:lnTo>
                      <a:pt x="93" y="97"/>
                    </a:lnTo>
                    <a:lnTo>
                      <a:pt x="131" y="84"/>
                    </a:lnTo>
                    <a:lnTo>
                      <a:pt x="172" y="68"/>
                    </a:lnTo>
                    <a:lnTo>
                      <a:pt x="180" y="64"/>
                    </a:lnTo>
                    <a:lnTo>
                      <a:pt x="188" y="59"/>
                    </a:lnTo>
                    <a:lnTo>
                      <a:pt x="178" y="71"/>
                    </a:lnTo>
                    <a:lnTo>
                      <a:pt x="194" y="66"/>
                    </a:lnTo>
                    <a:lnTo>
                      <a:pt x="180" y="83"/>
                    </a:lnTo>
                    <a:lnTo>
                      <a:pt x="177" y="86"/>
                    </a:lnTo>
                    <a:lnTo>
                      <a:pt x="172" y="89"/>
                    </a:lnTo>
                    <a:lnTo>
                      <a:pt x="153" y="97"/>
                    </a:lnTo>
                    <a:lnTo>
                      <a:pt x="132" y="105"/>
                    </a:lnTo>
                    <a:lnTo>
                      <a:pt x="92" y="120"/>
                    </a:lnTo>
                    <a:lnTo>
                      <a:pt x="56" y="133"/>
                    </a:lnTo>
                    <a:lnTo>
                      <a:pt x="0" y="151"/>
                    </a:lnTo>
                    <a:lnTo>
                      <a:pt x="67" y="127"/>
                    </a:lnTo>
                    <a:lnTo>
                      <a:pt x="135" y="103"/>
                    </a:lnTo>
                    <a:lnTo>
                      <a:pt x="161" y="94"/>
                    </a:lnTo>
                    <a:lnTo>
                      <a:pt x="177" y="83"/>
                    </a:lnTo>
                    <a:lnTo>
                      <a:pt x="191" y="80"/>
                    </a:lnTo>
                    <a:lnTo>
                      <a:pt x="193" y="80"/>
                    </a:lnTo>
                    <a:lnTo>
                      <a:pt x="115" y="122"/>
                    </a:lnTo>
                    <a:lnTo>
                      <a:pt x="176" y="93"/>
                    </a:lnTo>
                    <a:lnTo>
                      <a:pt x="190" y="92"/>
                    </a:lnTo>
                    <a:lnTo>
                      <a:pt x="173" y="108"/>
                    </a:lnTo>
                    <a:lnTo>
                      <a:pt x="188" y="105"/>
                    </a:lnTo>
                    <a:lnTo>
                      <a:pt x="165" y="121"/>
                    </a:lnTo>
                    <a:lnTo>
                      <a:pt x="150" y="133"/>
                    </a:lnTo>
                    <a:lnTo>
                      <a:pt x="124" y="142"/>
                    </a:lnTo>
                    <a:lnTo>
                      <a:pt x="86" y="154"/>
                    </a:lnTo>
                    <a:lnTo>
                      <a:pt x="52" y="165"/>
                    </a:lnTo>
                    <a:lnTo>
                      <a:pt x="26" y="172"/>
                    </a:lnTo>
                    <a:lnTo>
                      <a:pt x="7" y="176"/>
                    </a:lnTo>
                    <a:lnTo>
                      <a:pt x="117" y="146"/>
                    </a:lnTo>
                    <a:lnTo>
                      <a:pt x="142" y="138"/>
                    </a:lnTo>
                    <a:lnTo>
                      <a:pt x="153" y="131"/>
                    </a:lnTo>
                    <a:lnTo>
                      <a:pt x="171" y="120"/>
                    </a:lnTo>
                    <a:lnTo>
                      <a:pt x="188" y="109"/>
                    </a:lnTo>
                    <a:lnTo>
                      <a:pt x="170" y="124"/>
                    </a:lnTo>
                    <a:lnTo>
                      <a:pt x="184" y="119"/>
                    </a:lnTo>
                    <a:lnTo>
                      <a:pt x="169" y="132"/>
                    </a:lnTo>
                    <a:lnTo>
                      <a:pt x="182" y="129"/>
                    </a:lnTo>
                    <a:lnTo>
                      <a:pt x="167" y="143"/>
                    </a:lnTo>
                    <a:lnTo>
                      <a:pt x="184" y="138"/>
                    </a:lnTo>
                    <a:lnTo>
                      <a:pt x="169" y="146"/>
                    </a:lnTo>
                    <a:lnTo>
                      <a:pt x="150" y="157"/>
                    </a:lnTo>
                    <a:lnTo>
                      <a:pt x="135" y="160"/>
                    </a:lnTo>
                    <a:lnTo>
                      <a:pt x="88" y="174"/>
                    </a:lnTo>
                    <a:lnTo>
                      <a:pt x="45" y="181"/>
                    </a:lnTo>
                    <a:lnTo>
                      <a:pt x="92" y="173"/>
                    </a:lnTo>
                    <a:lnTo>
                      <a:pt x="131" y="161"/>
                    </a:lnTo>
                    <a:lnTo>
                      <a:pt x="169" y="150"/>
                    </a:lnTo>
                    <a:lnTo>
                      <a:pt x="180" y="144"/>
                    </a:lnTo>
                    <a:lnTo>
                      <a:pt x="165" y="156"/>
                    </a:lnTo>
                    <a:lnTo>
                      <a:pt x="177" y="154"/>
                    </a:lnTo>
                    <a:lnTo>
                      <a:pt x="169" y="159"/>
                    </a:lnTo>
                    <a:lnTo>
                      <a:pt x="166" y="167"/>
                    </a:lnTo>
                    <a:lnTo>
                      <a:pt x="172" y="165"/>
                    </a:lnTo>
                    <a:lnTo>
                      <a:pt x="163" y="171"/>
                    </a:lnTo>
                    <a:lnTo>
                      <a:pt x="135" y="181"/>
                    </a:lnTo>
                    <a:lnTo>
                      <a:pt x="117" y="183"/>
                    </a:lnTo>
                    <a:lnTo>
                      <a:pt x="93" y="185"/>
                    </a:lnTo>
                    <a:lnTo>
                      <a:pt x="139" y="180"/>
                    </a:lnTo>
                    <a:lnTo>
                      <a:pt x="169" y="170"/>
                    </a:lnTo>
                    <a:lnTo>
                      <a:pt x="177" y="163"/>
                    </a:lnTo>
                    <a:lnTo>
                      <a:pt x="165" y="178"/>
                    </a:lnTo>
                    <a:lnTo>
                      <a:pt x="177" y="175"/>
                    </a:lnTo>
                    <a:lnTo>
                      <a:pt x="170" y="184"/>
                    </a:lnTo>
                    <a:lnTo>
                      <a:pt x="158" y="195"/>
                    </a:lnTo>
                    <a:lnTo>
                      <a:pt x="82" y="214"/>
                    </a:lnTo>
                    <a:lnTo>
                      <a:pt x="158" y="197"/>
                    </a:lnTo>
                    <a:lnTo>
                      <a:pt x="166" y="191"/>
                    </a:lnTo>
                    <a:lnTo>
                      <a:pt x="170" y="187"/>
                    </a:lnTo>
                    <a:lnTo>
                      <a:pt x="183" y="182"/>
                    </a:lnTo>
                    <a:lnTo>
                      <a:pt x="191" y="191"/>
                    </a:lnTo>
                    <a:lnTo>
                      <a:pt x="194" y="175"/>
                    </a:lnTo>
                    <a:lnTo>
                      <a:pt x="207" y="16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56"/>
              <p:cNvSpPr>
                <a:spLocks/>
              </p:cNvSpPr>
              <p:nvPr/>
            </p:nvSpPr>
            <p:spPr bwMode="ltGray">
              <a:xfrm>
                <a:off x="1243" y="3670"/>
                <a:ext cx="217" cy="217"/>
              </a:xfrm>
              <a:custGeom>
                <a:avLst/>
                <a:gdLst>
                  <a:gd name="T0" fmla="*/ 1 w 217"/>
                  <a:gd name="T1" fmla="*/ 178 h 217"/>
                  <a:gd name="T2" fmla="*/ 8 w 217"/>
                  <a:gd name="T3" fmla="*/ 171 h 217"/>
                  <a:gd name="T4" fmla="*/ 62 w 217"/>
                  <a:gd name="T5" fmla="*/ 216 h 217"/>
                  <a:gd name="T6" fmla="*/ 19 w 217"/>
                  <a:gd name="T7" fmla="*/ 172 h 217"/>
                  <a:gd name="T8" fmla="*/ 24 w 217"/>
                  <a:gd name="T9" fmla="*/ 167 h 217"/>
                  <a:gd name="T10" fmla="*/ 76 w 217"/>
                  <a:gd name="T11" fmla="*/ 199 h 217"/>
                  <a:gd name="T12" fmla="*/ 21 w 217"/>
                  <a:gd name="T13" fmla="*/ 165 h 217"/>
                  <a:gd name="T14" fmla="*/ 29 w 217"/>
                  <a:gd name="T15" fmla="*/ 158 h 217"/>
                  <a:gd name="T16" fmla="*/ 35 w 217"/>
                  <a:gd name="T17" fmla="*/ 150 h 217"/>
                  <a:gd name="T18" fmla="*/ 32 w 217"/>
                  <a:gd name="T19" fmla="*/ 144 h 217"/>
                  <a:gd name="T20" fmla="*/ 39 w 217"/>
                  <a:gd name="T21" fmla="*/ 142 h 217"/>
                  <a:gd name="T22" fmla="*/ 35 w 217"/>
                  <a:gd name="T23" fmla="*/ 141 h 217"/>
                  <a:gd name="T24" fmla="*/ 35 w 217"/>
                  <a:gd name="T25" fmla="*/ 133 h 217"/>
                  <a:gd name="T26" fmla="*/ 39 w 217"/>
                  <a:gd name="T27" fmla="*/ 128 h 217"/>
                  <a:gd name="T28" fmla="*/ 102 w 217"/>
                  <a:gd name="T29" fmla="*/ 166 h 217"/>
                  <a:gd name="T30" fmla="*/ 35 w 217"/>
                  <a:gd name="T31" fmla="*/ 126 h 217"/>
                  <a:gd name="T32" fmla="*/ 42 w 217"/>
                  <a:gd name="T33" fmla="*/ 126 h 217"/>
                  <a:gd name="T34" fmla="*/ 42 w 217"/>
                  <a:gd name="T35" fmla="*/ 114 h 217"/>
                  <a:gd name="T36" fmla="*/ 123 w 217"/>
                  <a:gd name="T37" fmla="*/ 141 h 217"/>
                  <a:gd name="T38" fmla="*/ 59 w 217"/>
                  <a:gd name="T39" fmla="*/ 123 h 217"/>
                  <a:gd name="T40" fmla="*/ 37 w 217"/>
                  <a:gd name="T41" fmla="*/ 107 h 217"/>
                  <a:gd name="T42" fmla="*/ 39 w 217"/>
                  <a:gd name="T43" fmla="*/ 101 h 217"/>
                  <a:gd name="T44" fmla="*/ 53 w 217"/>
                  <a:gd name="T45" fmla="*/ 106 h 217"/>
                  <a:gd name="T46" fmla="*/ 54 w 217"/>
                  <a:gd name="T47" fmla="*/ 100 h 217"/>
                  <a:gd name="T48" fmla="*/ 113 w 217"/>
                  <a:gd name="T49" fmla="*/ 112 h 217"/>
                  <a:gd name="T50" fmla="*/ 91 w 217"/>
                  <a:gd name="T51" fmla="*/ 105 h 217"/>
                  <a:gd name="T52" fmla="*/ 45 w 217"/>
                  <a:gd name="T53" fmla="*/ 90 h 217"/>
                  <a:gd name="T54" fmla="*/ 42 w 217"/>
                  <a:gd name="T55" fmla="*/ 81 h 217"/>
                  <a:gd name="T56" fmla="*/ 46 w 217"/>
                  <a:gd name="T57" fmla="*/ 75 h 217"/>
                  <a:gd name="T58" fmla="*/ 62 w 217"/>
                  <a:gd name="T59" fmla="*/ 79 h 217"/>
                  <a:gd name="T60" fmla="*/ 59 w 217"/>
                  <a:gd name="T61" fmla="*/ 69 h 217"/>
                  <a:gd name="T62" fmla="*/ 54 w 217"/>
                  <a:gd name="T63" fmla="*/ 62 h 217"/>
                  <a:gd name="T64" fmla="*/ 58 w 217"/>
                  <a:gd name="T65" fmla="*/ 58 h 217"/>
                  <a:gd name="T66" fmla="*/ 120 w 217"/>
                  <a:gd name="T67" fmla="*/ 76 h 217"/>
                  <a:gd name="T68" fmla="*/ 193 w 217"/>
                  <a:gd name="T69" fmla="*/ 90 h 217"/>
                  <a:gd name="T70" fmla="*/ 91 w 217"/>
                  <a:gd name="T71" fmla="*/ 68 h 217"/>
                  <a:gd name="T72" fmla="*/ 58 w 217"/>
                  <a:gd name="T73" fmla="*/ 58 h 217"/>
                  <a:gd name="T74" fmla="*/ 62 w 217"/>
                  <a:gd name="T75" fmla="*/ 53 h 217"/>
                  <a:gd name="T76" fmla="*/ 56 w 217"/>
                  <a:gd name="T77" fmla="*/ 41 h 217"/>
                  <a:gd name="T78" fmla="*/ 58 w 217"/>
                  <a:gd name="T79" fmla="*/ 32 h 217"/>
                  <a:gd name="T80" fmla="*/ 91 w 217"/>
                  <a:gd name="T81" fmla="*/ 43 h 217"/>
                  <a:gd name="T82" fmla="*/ 84 w 217"/>
                  <a:gd name="T83" fmla="*/ 40 h 217"/>
                  <a:gd name="T84" fmla="*/ 62 w 217"/>
                  <a:gd name="T85" fmla="*/ 32 h 217"/>
                  <a:gd name="T86" fmla="*/ 58 w 217"/>
                  <a:gd name="T87" fmla="*/ 29 h 217"/>
                  <a:gd name="T88" fmla="*/ 46 w 217"/>
                  <a:gd name="T89" fmla="*/ 23 h 217"/>
                  <a:gd name="T90" fmla="*/ 113 w 217"/>
                  <a:gd name="T91" fmla="*/ 33 h 217"/>
                  <a:gd name="T92" fmla="*/ 46 w 217"/>
                  <a:gd name="T93" fmla="*/ 16 h 217"/>
                  <a:gd name="T94" fmla="*/ 125 w 217"/>
                  <a:gd name="T95" fmla="*/ 16 h 217"/>
                  <a:gd name="T96" fmla="*/ 159 w 217"/>
                  <a:gd name="T97" fmla="*/ 13 h 217"/>
                  <a:gd name="T98" fmla="*/ 58 w 217"/>
                  <a:gd name="T99" fmla="*/ 16 h 217"/>
                  <a:gd name="T100" fmla="*/ 42 w 217"/>
                  <a:gd name="T101" fmla="*/ 6 h 217"/>
                  <a:gd name="T102" fmla="*/ 20 w 217"/>
                  <a:gd name="T103" fmla="*/ 2 h 217"/>
                  <a:gd name="T104" fmla="*/ 0 w 217"/>
                  <a:gd name="T105" fmla="*/ 18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7" h="217">
                    <a:moveTo>
                      <a:pt x="0" y="188"/>
                    </a:moveTo>
                    <a:lnTo>
                      <a:pt x="1" y="178"/>
                    </a:lnTo>
                    <a:lnTo>
                      <a:pt x="13" y="183"/>
                    </a:lnTo>
                    <a:lnTo>
                      <a:pt x="8" y="171"/>
                    </a:lnTo>
                    <a:lnTo>
                      <a:pt x="20" y="172"/>
                    </a:lnTo>
                    <a:lnTo>
                      <a:pt x="62" y="216"/>
                    </a:lnTo>
                    <a:lnTo>
                      <a:pt x="24" y="178"/>
                    </a:lnTo>
                    <a:lnTo>
                      <a:pt x="19" y="172"/>
                    </a:lnTo>
                    <a:lnTo>
                      <a:pt x="16" y="166"/>
                    </a:lnTo>
                    <a:lnTo>
                      <a:pt x="24" y="167"/>
                    </a:lnTo>
                    <a:lnTo>
                      <a:pt x="48" y="179"/>
                    </a:lnTo>
                    <a:lnTo>
                      <a:pt x="76" y="199"/>
                    </a:lnTo>
                    <a:lnTo>
                      <a:pt x="35" y="172"/>
                    </a:lnTo>
                    <a:lnTo>
                      <a:pt x="21" y="165"/>
                    </a:lnTo>
                    <a:lnTo>
                      <a:pt x="20" y="155"/>
                    </a:lnTo>
                    <a:lnTo>
                      <a:pt x="29" y="158"/>
                    </a:lnTo>
                    <a:lnTo>
                      <a:pt x="27" y="147"/>
                    </a:lnTo>
                    <a:lnTo>
                      <a:pt x="35" y="150"/>
                    </a:lnTo>
                    <a:lnTo>
                      <a:pt x="72" y="189"/>
                    </a:lnTo>
                    <a:lnTo>
                      <a:pt x="32" y="144"/>
                    </a:lnTo>
                    <a:lnTo>
                      <a:pt x="27" y="137"/>
                    </a:lnTo>
                    <a:lnTo>
                      <a:pt x="39" y="142"/>
                    </a:lnTo>
                    <a:lnTo>
                      <a:pt x="69" y="164"/>
                    </a:lnTo>
                    <a:lnTo>
                      <a:pt x="35" y="141"/>
                    </a:lnTo>
                    <a:lnTo>
                      <a:pt x="24" y="129"/>
                    </a:lnTo>
                    <a:lnTo>
                      <a:pt x="35" y="133"/>
                    </a:lnTo>
                    <a:lnTo>
                      <a:pt x="27" y="126"/>
                    </a:lnTo>
                    <a:lnTo>
                      <a:pt x="39" y="128"/>
                    </a:lnTo>
                    <a:lnTo>
                      <a:pt x="49" y="141"/>
                    </a:lnTo>
                    <a:lnTo>
                      <a:pt x="102" y="166"/>
                    </a:lnTo>
                    <a:lnTo>
                      <a:pt x="46" y="137"/>
                    </a:lnTo>
                    <a:lnTo>
                      <a:pt x="35" y="126"/>
                    </a:lnTo>
                    <a:lnTo>
                      <a:pt x="32" y="120"/>
                    </a:lnTo>
                    <a:lnTo>
                      <a:pt x="42" y="126"/>
                    </a:lnTo>
                    <a:lnTo>
                      <a:pt x="35" y="113"/>
                    </a:lnTo>
                    <a:lnTo>
                      <a:pt x="42" y="114"/>
                    </a:lnTo>
                    <a:lnTo>
                      <a:pt x="48" y="121"/>
                    </a:lnTo>
                    <a:lnTo>
                      <a:pt x="123" y="141"/>
                    </a:lnTo>
                    <a:lnTo>
                      <a:pt x="83" y="129"/>
                    </a:lnTo>
                    <a:lnTo>
                      <a:pt x="59" y="123"/>
                    </a:lnTo>
                    <a:lnTo>
                      <a:pt x="53" y="120"/>
                    </a:lnTo>
                    <a:lnTo>
                      <a:pt x="37" y="107"/>
                    </a:lnTo>
                    <a:lnTo>
                      <a:pt x="42" y="109"/>
                    </a:lnTo>
                    <a:lnTo>
                      <a:pt x="39" y="101"/>
                    </a:lnTo>
                    <a:lnTo>
                      <a:pt x="37" y="103"/>
                    </a:lnTo>
                    <a:lnTo>
                      <a:pt x="53" y="106"/>
                    </a:lnTo>
                    <a:lnTo>
                      <a:pt x="42" y="98"/>
                    </a:lnTo>
                    <a:lnTo>
                      <a:pt x="54" y="100"/>
                    </a:lnTo>
                    <a:lnTo>
                      <a:pt x="82" y="103"/>
                    </a:lnTo>
                    <a:lnTo>
                      <a:pt x="113" y="112"/>
                    </a:lnTo>
                    <a:lnTo>
                      <a:pt x="189" y="139"/>
                    </a:lnTo>
                    <a:lnTo>
                      <a:pt x="91" y="105"/>
                    </a:lnTo>
                    <a:lnTo>
                      <a:pt x="54" y="98"/>
                    </a:lnTo>
                    <a:lnTo>
                      <a:pt x="45" y="90"/>
                    </a:lnTo>
                    <a:lnTo>
                      <a:pt x="59" y="94"/>
                    </a:lnTo>
                    <a:lnTo>
                      <a:pt x="42" y="81"/>
                    </a:lnTo>
                    <a:lnTo>
                      <a:pt x="54" y="82"/>
                    </a:lnTo>
                    <a:lnTo>
                      <a:pt x="46" y="75"/>
                    </a:lnTo>
                    <a:lnTo>
                      <a:pt x="48" y="73"/>
                    </a:lnTo>
                    <a:lnTo>
                      <a:pt x="62" y="79"/>
                    </a:lnTo>
                    <a:lnTo>
                      <a:pt x="48" y="69"/>
                    </a:lnTo>
                    <a:lnTo>
                      <a:pt x="59" y="69"/>
                    </a:lnTo>
                    <a:lnTo>
                      <a:pt x="46" y="62"/>
                    </a:lnTo>
                    <a:lnTo>
                      <a:pt x="54" y="62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81" y="67"/>
                    </a:lnTo>
                    <a:lnTo>
                      <a:pt x="120" y="76"/>
                    </a:lnTo>
                    <a:lnTo>
                      <a:pt x="159" y="84"/>
                    </a:lnTo>
                    <a:lnTo>
                      <a:pt x="193" y="90"/>
                    </a:lnTo>
                    <a:lnTo>
                      <a:pt x="110" y="73"/>
                    </a:lnTo>
                    <a:lnTo>
                      <a:pt x="91" y="68"/>
                    </a:lnTo>
                    <a:lnTo>
                      <a:pt x="62" y="61"/>
                    </a:lnTo>
                    <a:lnTo>
                      <a:pt x="58" y="58"/>
                    </a:lnTo>
                    <a:lnTo>
                      <a:pt x="50" y="51"/>
                    </a:lnTo>
                    <a:lnTo>
                      <a:pt x="62" y="53"/>
                    </a:lnTo>
                    <a:lnTo>
                      <a:pt x="48" y="41"/>
                    </a:lnTo>
                    <a:lnTo>
                      <a:pt x="56" y="41"/>
                    </a:lnTo>
                    <a:lnTo>
                      <a:pt x="46" y="32"/>
                    </a:lnTo>
                    <a:lnTo>
                      <a:pt x="58" y="32"/>
                    </a:lnTo>
                    <a:lnTo>
                      <a:pt x="65" y="37"/>
                    </a:lnTo>
                    <a:lnTo>
                      <a:pt x="91" y="43"/>
                    </a:lnTo>
                    <a:lnTo>
                      <a:pt x="167" y="57"/>
                    </a:lnTo>
                    <a:lnTo>
                      <a:pt x="84" y="40"/>
                    </a:lnTo>
                    <a:lnTo>
                      <a:pt x="65" y="36"/>
                    </a:lnTo>
                    <a:lnTo>
                      <a:pt x="62" y="32"/>
                    </a:lnTo>
                    <a:lnTo>
                      <a:pt x="50" y="27"/>
                    </a:lnTo>
                    <a:lnTo>
                      <a:pt x="58" y="29"/>
                    </a:lnTo>
                    <a:lnTo>
                      <a:pt x="39" y="21"/>
                    </a:lnTo>
                    <a:lnTo>
                      <a:pt x="46" y="23"/>
                    </a:lnTo>
                    <a:lnTo>
                      <a:pt x="64" y="23"/>
                    </a:lnTo>
                    <a:lnTo>
                      <a:pt x="113" y="33"/>
                    </a:lnTo>
                    <a:lnTo>
                      <a:pt x="62" y="23"/>
                    </a:lnTo>
                    <a:lnTo>
                      <a:pt x="46" y="16"/>
                    </a:lnTo>
                    <a:lnTo>
                      <a:pt x="62" y="16"/>
                    </a:lnTo>
                    <a:lnTo>
                      <a:pt x="125" y="16"/>
                    </a:lnTo>
                    <a:lnTo>
                      <a:pt x="216" y="8"/>
                    </a:lnTo>
                    <a:lnTo>
                      <a:pt x="159" y="13"/>
                    </a:lnTo>
                    <a:lnTo>
                      <a:pt x="81" y="17"/>
                    </a:lnTo>
                    <a:lnTo>
                      <a:pt x="58" y="16"/>
                    </a:lnTo>
                    <a:lnTo>
                      <a:pt x="50" y="12"/>
                    </a:lnTo>
                    <a:lnTo>
                      <a:pt x="42" y="6"/>
                    </a:lnTo>
                    <a:lnTo>
                      <a:pt x="25" y="0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0" y="18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57"/>
              <p:cNvSpPr>
                <a:spLocks/>
              </p:cNvSpPr>
              <p:nvPr/>
            </p:nvSpPr>
            <p:spPr bwMode="ltGray">
              <a:xfrm>
                <a:off x="1245" y="3887"/>
                <a:ext cx="58" cy="164"/>
              </a:xfrm>
              <a:custGeom>
                <a:avLst/>
                <a:gdLst>
                  <a:gd name="T0" fmla="*/ 11 w 58"/>
                  <a:gd name="T1" fmla="*/ 0 h 164"/>
                  <a:gd name="T2" fmla="*/ 22 w 58"/>
                  <a:gd name="T3" fmla="*/ 12 h 164"/>
                  <a:gd name="T4" fmla="*/ 34 w 58"/>
                  <a:gd name="T5" fmla="*/ 32 h 164"/>
                  <a:gd name="T6" fmla="*/ 46 w 58"/>
                  <a:gd name="T7" fmla="*/ 59 h 164"/>
                  <a:gd name="T8" fmla="*/ 57 w 58"/>
                  <a:gd name="T9" fmla="*/ 94 h 164"/>
                  <a:gd name="T10" fmla="*/ 57 w 58"/>
                  <a:gd name="T11" fmla="*/ 130 h 164"/>
                  <a:gd name="T12" fmla="*/ 51 w 58"/>
                  <a:gd name="T13" fmla="*/ 163 h 164"/>
                  <a:gd name="T14" fmla="*/ 46 w 58"/>
                  <a:gd name="T15" fmla="*/ 163 h 164"/>
                  <a:gd name="T16" fmla="*/ 51 w 58"/>
                  <a:gd name="T17" fmla="*/ 130 h 164"/>
                  <a:gd name="T18" fmla="*/ 51 w 58"/>
                  <a:gd name="T19" fmla="*/ 103 h 164"/>
                  <a:gd name="T20" fmla="*/ 39 w 58"/>
                  <a:gd name="T21" fmla="*/ 73 h 164"/>
                  <a:gd name="T22" fmla="*/ 22 w 58"/>
                  <a:gd name="T23" fmla="*/ 44 h 164"/>
                  <a:gd name="T24" fmla="*/ 0 w 58"/>
                  <a:gd name="T25" fmla="*/ 7 h 164"/>
                  <a:gd name="T26" fmla="*/ 11 w 58"/>
                  <a:gd name="T2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164">
                    <a:moveTo>
                      <a:pt x="11" y="0"/>
                    </a:moveTo>
                    <a:lnTo>
                      <a:pt x="22" y="12"/>
                    </a:lnTo>
                    <a:lnTo>
                      <a:pt x="34" y="32"/>
                    </a:lnTo>
                    <a:lnTo>
                      <a:pt x="46" y="59"/>
                    </a:lnTo>
                    <a:lnTo>
                      <a:pt x="57" y="94"/>
                    </a:lnTo>
                    <a:lnTo>
                      <a:pt x="57" y="130"/>
                    </a:lnTo>
                    <a:lnTo>
                      <a:pt x="51" y="163"/>
                    </a:lnTo>
                    <a:lnTo>
                      <a:pt x="46" y="163"/>
                    </a:lnTo>
                    <a:lnTo>
                      <a:pt x="51" y="130"/>
                    </a:lnTo>
                    <a:lnTo>
                      <a:pt x="51" y="103"/>
                    </a:lnTo>
                    <a:lnTo>
                      <a:pt x="39" y="73"/>
                    </a:lnTo>
                    <a:lnTo>
                      <a:pt x="22" y="44"/>
                    </a:lnTo>
                    <a:lnTo>
                      <a:pt x="0" y="7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58"/>
              <p:cNvSpPr>
                <a:spLocks/>
              </p:cNvSpPr>
              <p:nvPr/>
            </p:nvSpPr>
            <p:spPr bwMode="ltGray">
              <a:xfrm>
                <a:off x="287" y="3721"/>
                <a:ext cx="156" cy="308"/>
              </a:xfrm>
              <a:custGeom>
                <a:avLst/>
                <a:gdLst>
                  <a:gd name="T0" fmla="*/ 152 w 156"/>
                  <a:gd name="T1" fmla="*/ 47 h 308"/>
                  <a:gd name="T2" fmla="*/ 141 w 156"/>
                  <a:gd name="T3" fmla="*/ 27 h 308"/>
                  <a:gd name="T4" fmla="*/ 136 w 156"/>
                  <a:gd name="T5" fmla="*/ 19 h 308"/>
                  <a:gd name="T6" fmla="*/ 125 w 156"/>
                  <a:gd name="T7" fmla="*/ 13 h 308"/>
                  <a:gd name="T8" fmla="*/ 114 w 156"/>
                  <a:gd name="T9" fmla="*/ 7 h 308"/>
                  <a:gd name="T10" fmla="*/ 100 w 156"/>
                  <a:gd name="T11" fmla="*/ 1 h 308"/>
                  <a:gd name="T12" fmla="*/ 87 w 156"/>
                  <a:gd name="T13" fmla="*/ 0 h 308"/>
                  <a:gd name="T14" fmla="*/ 76 w 156"/>
                  <a:gd name="T15" fmla="*/ 2 h 308"/>
                  <a:gd name="T16" fmla="*/ 63 w 156"/>
                  <a:gd name="T17" fmla="*/ 5 h 308"/>
                  <a:gd name="T18" fmla="*/ 48 w 156"/>
                  <a:gd name="T19" fmla="*/ 11 h 308"/>
                  <a:gd name="T20" fmla="*/ 40 w 156"/>
                  <a:gd name="T21" fmla="*/ 23 h 308"/>
                  <a:gd name="T22" fmla="*/ 30 w 156"/>
                  <a:gd name="T23" fmla="*/ 39 h 308"/>
                  <a:gd name="T24" fmla="*/ 21 w 156"/>
                  <a:gd name="T25" fmla="*/ 51 h 308"/>
                  <a:gd name="T26" fmla="*/ 14 w 156"/>
                  <a:gd name="T27" fmla="*/ 65 h 308"/>
                  <a:gd name="T28" fmla="*/ 5 w 156"/>
                  <a:gd name="T29" fmla="*/ 82 h 308"/>
                  <a:gd name="T30" fmla="*/ 0 w 156"/>
                  <a:gd name="T31" fmla="*/ 119 h 308"/>
                  <a:gd name="T32" fmla="*/ 2 w 156"/>
                  <a:gd name="T33" fmla="*/ 147 h 308"/>
                  <a:gd name="T34" fmla="*/ 9 w 156"/>
                  <a:gd name="T35" fmla="*/ 188 h 308"/>
                  <a:gd name="T36" fmla="*/ 21 w 156"/>
                  <a:gd name="T37" fmla="*/ 223 h 308"/>
                  <a:gd name="T38" fmla="*/ 48 w 156"/>
                  <a:gd name="T39" fmla="*/ 307 h 308"/>
                  <a:gd name="T40" fmla="*/ 38 w 156"/>
                  <a:gd name="T41" fmla="*/ 217 h 308"/>
                  <a:gd name="T42" fmla="*/ 32 w 156"/>
                  <a:gd name="T43" fmla="*/ 186 h 308"/>
                  <a:gd name="T44" fmla="*/ 29 w 156"/>
                  <a:gd name="T45" fmla="*/ 159 h 308"/>
                  <a:gd name="T46" fmla="*/ 27 w 156"/>
                  <a:gd name="T47" fmla="*/ 130 h 308"/>
                  <a:gd name="T48" fmla="*/ 30 w 156"/>
                  <a:gd name="T49" fmla="*/ 97 h 308"/>
                  <a:gd name="T50" fmla="*/ 35 w 156"/>
                  <a:gd name="T51" fmla="*/ 73 h 308"/>
                  <a:gd name="T52" fmla="*/ 41 w 156"/>
                  <a:gd name="T53" fmla="*/ 42 h 308"/>
                  <a:gd name="T54" fmla="*/ 53 w 156"/>
                  <a:gd name="T55" fmla="*/ 27 h 308"/>
                  <a:gd name="T56" fmla="*/ 67 w 156"/>
                  <a:gd name="T57" fmla="*/ 21 h 308"/>
                  <a:gd name="T58" fmla="*/ 106 w 156"/>
                  <a:gd name="T59" fmla="*/ 19 h 308"/>
                  <a:gd name="T60" fmla="*/ 129 w 156"/>
                  <a:gd name="T61" fmla="*/ 29 h 308"/>
                  <a:gd name="T62" fmla="*/ 155 w 156"/>
                  <a:gd name="T63" fmla="*/ 51 h 308"/>
                  <a:gd name="T64" fmla="*/ 152 w 156"/>
                  <a:gd name="T65" fmla="*/ 4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6" h="308">
                    <a:moveTo>
                      <a:pt x="152" y="47"/>
                    </a:moveTo>
                    <a:lnTo>
                      <a:pt x="141" y="27"/>
                    </a:lnTo>
                    <a:lnTo>
                      <a:pt x="136" y="19"/>
                    </a:lnTo>
                    <a:lnTo>
                      <a:pt x="125" y="13"/>
                    </a:lnTo>
                    <a:lnTo>
                      <a:pt x="114" y="7"/>
                    </a:lnTo>
                    <a:lnTo>
                      <a:pt x="100" y="1"/>
                    </a:lnTo>
                    <a:lnTo>
                      <a:pt x="87" y="0"/>
                    </a:lnTo>
                    <a:lnTo>
                      <a:pt x="76" y="2"/>
                    </a:lnTo>
                    <a:lnTo>
                      <a:pt x="63" y="5"/>
                    </a:lnTo>
                    <a:lnTo>
                      <a:pt x="48" y="11"/>
                    </a:lnTo>
                    <a:lnTo>
                      <a:pt x="40" y="23"/>
                    </a:lnTo>
                    <a:lnTo>
                      <a:pt x="30" y="39"/>
                    </a:lnTo>
                    <a:lnTo>
                      <a:pt x="21" y="51"/>
                    </a:lnTo>
                    <a:lnTo>
                      <a:pt x="14" y="65"/>
                    </a:lnTo>
                    <a:lnTo>
                      <a:pt x="5" y="82"/>
                    </a:lnTo>
                    <a:lnTo>
                      <a:pt x="0" y="119"/>
                    </a:lnTo>
                    <a:lnTo>
                      <a:pt x="2" y="147"/>
                    </a:lnTo>
                    <a:lnTo>
                      <a:pt x="9" y="188"/>
                    </a:lnTo>
                    <a:lnTo>
                      <a:pt x="21" y="223"/>
                    </a:lnTo>
                    <a:lnTo>
                      <a:pt x="48" y="307"/>
                    </a:lnTo>
                    <a:lnTo>
                      <a:pt x="38" y="217"/>
                    </a:lnTo>
                    <a:lnTo>
                      <a:pt x="32" y="186"/>
                    </a:lnTo>
                    <a:lnTo>
                      <a:pt x="29" y="159"/>
                    </a:lnTo>
                    <a:lnTo>
                      <a:pt x="27" y="130"/>
                    </a:lnTo>
                    <a:lnTo>
                      <a:pt x="30" y="97"/>
                    </a:lnTo>
                    <a:lnTo>
                      <a:pt x="35" y="73"/>
                    </a:lnTo>
                    <a:lnTo>
                      <a:pt x="41" y="42"/>
                    </a:lnTo>
                    <a:lnTo>
                      <a:pt x="53" y="27"/>
                    </a:lnTo>
                    <a:lnTo>
                      <a:pt x="67" y="21"/>
                    </a:lnTo>
                    <a:lnTo>
                      <a:pt x="106" y="19"/>
                    </a:lnTo>
                    <a:lnTo>
                      <a:pt x="129" y="29"/>
                    </a:lnTo>
                    <a:lnTo>
                      <a:pt x="155" y="51"/>
                    </a:lnTo>
                    <a:lnTo>
                      <a:pt x="152" y="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59"/>
              <p:cNvSpPr>
                <a:spLocks/>
              </p:cNvSpPr>
              <p:nvPr/>
            </p:nvSpPr>
            <p:spPr bwMode="ltGray">
              <a:xfrm>
                <a:off x="400" y="3502"/>
                <a:ext cx="160" cy="302"/>
              </a:xfrm>
              <a:custGeom>
                <a:avLst/>
                <a:gdLst>
                  <a:gd name="T0" fmla="*/ 46 w 160"/>
                  <a:gd name="T1" fmla="*/ 301 h 302"/>
                  <a:gd name="T2" fmla="*/ 35 w 160"/>
                  <a:gd name="T3" fmla="*/ 249 h 302"/>
                  <a:gd name="T4" fmla="*/ 30 w 160"/>
                  <a:gd name="T5" fmla="*/ 227 h 302"/>
                  <a:gd name="T6" fmla="*/ 19 w 160"/>
                  <a:gd name="T7" fmla="*/ 199 h 302"/>
                  <a:gd name="T8" fmla="*/ 8 w 160"/>
                  <a:gd name="T9" fmla="*/ 174 h 302"/>
                  <a:gd name="T10" fmla="*/ 1 w 160"/>
                  <a:gd name="T11" fmla="*/ 158 h 302"/>
                  <a:gd name="T12" fmla="*/ 0 w 160"/>
                  <a:gd name="T13" fmla="*/ 143 h 302"/>
                  <a:gd name="T14" fmla="*/ 2 w 160"/>
                  <a:gd name="T15" fmla="*/ 120 h 302"/>
                  <a:gd name="T16" fmla="*/ 5 w 160"/>
                  <a:gd name="T17" fmla="*/ 98 h 302"/>
                  <a:gd name="T18" fmla="*/ 21 w 160"/>
                  <a:gd name="T19" fmla="*/ 41 h 302"/>
                  <a:gd name="T20" fmla="*/ 30 w 160"/>
                  <a:gd name="T21" fmla="*/ 27 h 302"/>
                  <a:gd name="T22" fmla="*/ 45 w 160"/>
                  <a:gd name="T23" fmla="*/ 12 h 302"/>
                  <a:gd name="T24" fmla="*/ 57 w 160"/>
                  <a:gd name="T25" fmla="*/ 3 h 302"/>
                  <a:gd name="T26" fmla="*/ 74 w 160"/>
                  <a:gd name="T27" fmla="*/ 0 h 302"/>
                  <a:gd name="T28" fmla="*/ 86 w 160"/>
                  <a:gd name="T29" fmla="*/ 6 h 302"/>
                  <a:gd name="T30" fmla="*/ 103 w 160"/>
                  <a:gd name="T31" fmla="*/ 12 h 302"/>
                  <a:gd name="T32" fmla="*/ 119 w 160"/>
                  <a:gd name="T33" fmla="*/ 30 h 302"/>
                  <a:gd name="T34" fmla="*/ 125 w 160"/>
                  <a:gd name="T35" fmla="*/ 43 h 302"/>
                  <a:gd name="T36" fmla="*/ 135 w 160"/>
                  <a:gd name="T37" fmla="*/ 61 h 302"/>
                  <a:gd name="T38" fmla="*/ 143 w 160"/>
                  <a:gd name="T39" fmla="*/ 76 h 302"/>
                  <a:gd name="T40" fmla="*/ 157 w 160"/>
                  <a:gd name="T41" fmla="*/ 155 h 302"/>
                  <a:gd name="T42" fmla="*/ 159 w 160"/>
                  <a:gd name="T43" fmla="*/ 170 h 302"/>
                  <a:gd name="T44" fmla="*/ 156 w 160"/>
                  <a:gd name="T45" fmla="*/ 197 h 302"/>
                  <a:gd name="T46" fmla="*/ 147 w 160"/>
                  <a:gd name="T47" fmla="*/ 270 h 302"/>
                  <a:gd name="T48" fmla="*/ 148 w 160"/>
                  <a:gd name="T49" fmla="*/ 198 h 302"/>
                  <a:gd name="T50" fmla="*/ 143 w 160"/>
                  <a:gd name="T51" fmla="*/ 166 h 302"/>
                  <a:gd name="T52" fmla="*/ 139 w 160"/>
                  <a:gd name="T53" fmla="*/ 147 h 302"/>
                  <a:gd name="T54" fmla="*/ 133 w 160"/>
                  <a:gd name="T55" fmla="*/ 120 h 302"/>
                  <a:gd name="T56" fmla="*/ 126 w 160"/>
                  <a:gd name="T57" fmla="*/ 94 h 302"/>
                  <a:gd name="T58" fmla="*/ 117 w 160"/>
                  <a:gd name="T59" fmla="*/ 69 h 302"/>
                  <a:gd name="T60" fmla="*/ 106 w 160"/>
                  <a:gd name="T61" fmla="*/ 46 h 302"/>
                  <a:gd name="T62" fmla="*/ 96 w 160"/>
                  <a:gd name="T63" fmla="*/ 24 h 302"/>
                  <a:gd name="T64" fmla="*/ 86 w 160"/>
                  <a:gd name="T65" fmla="*/ 12 h 302"/>
                  <a:gd name="T66" fmla="*/ 75 w 160"/>
                  <a:gd name="T67" fmla="*/ 8 h 302"/>
                  <a:gd name="T68" fmla="*/ 64 w 160"/>
                  <a:gd name="T69" fmla="*/ 12 h 302"/>
                  <a:gd name="T70" fmla="*/ 56 w 160"/>
                  <a:gd name="T71" fmla="*/ 24 h 302"/>
                  <a:gd name="T72" fmla="*/ 51 w 160"/>
                  <a:gd name="T73" fmla="*/ 43 h 302"/>
                  <a:gd name="T74" fmla="*/ 51 w 160"/>
                  <a:gd name="T75" fmla="*/ 57 h 302"/>
                  <a:gd name="T76" fmla="*/ 47 w 160"/>
                  <a:gd name="T77" fmla="*/ 85 h 302"/>
                  <a:gd name="T78" fmla="*/ 43 w 160"/>
                  <a:gd name="T79" fmla="*/ 102 h 302"/>
                  <a:gd name="T80" fmla="*/ 32 w 160"/>
                  <a:gd name="T81" fmla="*/ 129 h 302"/>
                  <a:gd name="T82" fmla="*/ 30 w 160"/>
                  <a:gd name="T83" fmla="*/ 143 h 302"/>
                  <a:gd name="T84" fmla="*/ 28 w 160"/>
                  <a:gd name="T85" fmla="*/ 157 h 302"/>
                  <a:gd name="T86" fmla="*/ 28 w 160"/>
                  <a:gd name="T87" fmla="*/ 177 h 302"/>
                  <a:gd name="T88" fmla="*/ 47 w 160"/>
                  <a:gd name="T89" fmla="*/ 244 h 302"/>
                  <a:gd name="T90" fmla="*/ 46 w 160"/>
                  <a:gd name="T91" fmla="*/ 30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0" h="302">
                    <a:moveTo>
                      <a:pt x="46" y="301"/>
                    </a:moveTo>
                    <a:lnTo>
                      <a:pt x="35" y="249"/>
                    </a:lnTo>
                    <a:lnTo>
                      <a:pt x="30" y="227"/>
                    </a:lnTo>
                    <a:lnTo>
                      <a:pt x="19" y="199"/>
                    </a:lnTo>
                    <a:lnTo>
                      <a:pt x="8" y="174"/>
                    </a:lnTo>
                    <a:lnTo>
                      <a:pt x="1" y="158"/>
                    </a:lnTo>
                    <a:lnTo>
                      <a:pt x="0" y="143"/>
                    </a:lnTo>
                    <a:lnTo>
                      <a:pt x="2" y="120"/>
                    </a:lnTo>
                    <a:lnTo>
                      <a:pt x="5" y="98"/>
                    </a:lnTo>
                    <a:lnTo>
                      <a:pt x="21" y="41"/>
                    </a:lnTo>
                    <a:lnTo>
                      <a:pt x="30" y="27"/>
                    </a:lnTo>
                    <a:lnTo>
                      <a:pt x="45" y="12"/>
                    </a:lnTo>
                    <a:lnTo>
                      <a:pt x="57" y="3"/>
                    </a:lnTo>
                    <a:lnTo>
                      <a:pt x="74" y="0"/>
                    </a:lnTo>
                    <a:lnTo>
                      <a:pt x="86" y="6"/>
                    </a:lnTo>
                    <a:lnTo>
                      <a:pt x="103" y="12"/>
                    </a:lnTo>
                    <a:lnTo>
                      <a:pt x="119" y="30"/>
                    </a:lnTo>
                    <a:lnTo>
                      <a:pt x="125" y="43"/>
                    </a:lnTo>
                    <a:lnTo>
                      <a:pt x="135" y="61"/>
                    </a:lnTo>
                    <a:lnTo>
                      <a:pt x="143" y="76"/>
                    </a:lnTo>
                    <a:lnTo>
                      <a:pt x="157" y="155"/>
                    </a:lnTo>
                    <a:lnTo>
                      <a:pt x="159" y="170"/>
                    </a:lnTo>
                    <a:lnTo>
                      <a:pt x="156" y="197"/>
                    </a:lnTo>
                    <a:lnTo>
                      <a:pt x="147" y="270"/>
                    </a:lnTo>
                    <a:lnTo>
                      <a:pt x="148" y="198"/>
                    </a:lnTo>
                    <a:lnTo>
                      <a:pt x="143" y="166"/>
                    </a:lnTo>
                    <a:lnTo>
                      <a:pt x="139" y="147"/>
                    </a:lnTo>
                    <a:lnTo>
                      <a:pt x="133" y="120"/>
                    </a:lnTo>
                    <a:lnTo>
                      <a:pt x="126" y="94"/>
                    </a:lnTo>
                    <a:lnTo>
                      <a:pt x="117" y="69"/>
                    </a:lnTo>
                    <a:lnTo>
                      <a:pt x="106" y="46"/>
                    </a:lnTo>
                    <a:lnTo>
                      <a:pt x="96" y="24"/>
                    </a:lnTo>
                    <a:lnTo>
                      <a:pt x="86" y="12"/>
                    </a:lnTo>
                    <a:lnTo>
                      <a:pt x="75" y="8"/>
                    </a:lnTo>
                    <a:lnTo>
                      <a:pt x="64" y="12"/>
                    </a:lnTo>
                    <a:lnTo>
                      <a:pt x="56" y="24"/>
                    </a:lnTo>
                    <a:lnTo>
                      <a:pt x="51" y="43"/>
                    </a:lnTo>
                    <a:lnTo>
                      <a:pt x="51" y="57"/>
                    </a:lnTo>
                    <a:lnTo>
                      <a:pt x="47" y="85"/>
                    </a:lnTo>
                    <a:lnTo>
                      <a:pt x="43" y="102"/>
                    </a:lnTo>
                    <a:lnTo>
                      <a:pt x="32" y="129"/>
                    </a:lnTo>
                    <a:lnTo>
                      <a:pt x="30" y="143"/>
                    </a:lnTo>
                    <a:lnTo>
                      <a:pt x="28" y="157"/>
                    </a:lnTo>
                    <a:lnTo>
                      <a:pt x="28" y="177"/>
                    </a:lnTo>
                    <a:lnTo>
                      <a:pt x="47" y="244"/>
                    </a:lnTo>
                    <a:lnTo>
                      <a:pt x="46" y="30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5" name="Group 62"/>
              <p:cNvGrpSpPr>
                <a:grpSpLocks/>
              </p:cNvGrpSpPr>
              <p:nvPr/>
            </p:nvGrpSpPr>
            <p:grpSpPr bwMode="auto">
              <a:xfrm>
                <a:off x="487" y="3200"/>
                <a:ext cx="385" cy="440"/>
                <a:chOff x="487" y="3200"/>
                <a:chExt cx="385" cy="440"/>
              </a:xfrm>
            </p:grpSpPr>
            <p:sp>
              <p:nvSpPr>
                <p:cNvPr id="81" name="Freeform 60"/>
                <p:cNvSpPr>
                  <a:spLocks/>
                </p:cNvSpPr>
                <p:nvPr/>
              </p:nvSpPr>
              <p:spPr bwMode="ltGray">
                <a:xfrm>
                  <a:off x="487" y="3200"/>
                  <a:ext cx="212" cy="438"/>
                </a:xfrm>
                <a:custGeom>
                  <a:avLst/>
                  <a:gdLst>
                    <a:gd name="T0" fmla="*/ 198 w 212"/>
                    <a:gd name="T1" fmla="*/ 10 h 438"/>
                    <a:gd name="T2" fmla="*/ 197 w 212"/>
                    <a:gd name="T3" fmla="*/ 0 h 438"/>
                    <a:gd name="T4" fmla="*/ 182 w 212"/>
                    <a:gd name="T5" fmla="*/ 3 h 438"/>
                    <a:gd name="T6" fmla="*/ 173 w 212"/>
                    <a:gd name="T7" fmla="*/ 15 h 438"/>
                    <a:gd name="T8" fmla="*/ 5 w 212"/>
                    <a:gd name="T9" fmla="*/ 95 h 438"/>
                    <a:gd name="T10" fmla="*/ 155 w 212"/>
                    <a:gd name="T11" fmla="*/ 38 h 438"/>
                    <a:gd name="T12" fmla="*/ 157 w 212"/>
                    <a:gd name="T13" fmla="*/ 49 h 438"/>
                    <a:gd name="T14" fmla="*/ 84 w 212"/>
                    <a:gd name="T15" fmla="*/ 118 h 438"/>
                    <a:gd name="T16" fmla="*/ 174 w 212"/>
                    <a:gd name="T17" fmla="*/ 63 h 438"/>
                    <a:gd name="T18" fmla="*/ 162 w 212"/>
                    <a:gd name="T19" fmla="*/ 86 h 438"/>
                    <a:gd name="T20" fmla="*/ 134 w 212"/>
                    <a:gd name="T21" fmla="*/ 123 h 438"/>
                    <a:gd name="T22" fmla="*/ 46 w 212"/>
                    <a:gd name="T23" fmla="*/ 223 h 438"/>
                    <a:gd name="T24" fmla="*/ 49 w 212"/>
                    <a:gd name="T25" fmla="*/ 215 h 438"/>
                    <a:gd name="T26" fmla="*/ 106 w 212"/>
                    <a:gd name="T27" fmla="*/ 153 h 438"/>
                    <a:gd name="T28" fmla="*/ 152 w 212"/>
                    <a:gd name="T29" fmla="*/ 105 h 438"/>
                    <a:gd name="T30" fmla="*/ 173 w 212"/>
                    <a:gd name="T31" fmla="*/ 82 h 438"/>
                    <a:gd name="T32" fmla="*/ 177 w 212"/>
                    <a:gd name="T33" fmla="*/ 90 h 438"/>
                    <a:gd name="T34" fmla="*/ 152 w 212"/>
                    <a:gd name="T35" fmla="*/ 120 h 438"/>
                    <a:gd name="T36" fmla="*/ 117 w 212"/>
                    <a:gd name="T37" fmla="*/ 162 h 438"/>
                    <a:gd name="T38" fmla="*/ 162 w 212"/>
                    <a:gd name="T39" fmla="*/ 105 h 438"/>
                    <a:gd name="T40" fmla="*/ 177 w 212"/>
                    <a:gd name="T41" fmla="*/ 90 h 438"/>
                    <a:gd name="T42" fmla="*/ 178 w 212"/>
                    <a:gd name="T43" fmla="*/ 106 h 438"/>
                    <a:gd name="T44" fmla="*/ 162 w 212"/>
                    <a:gd name="T45" fmla="*/ 135 h 438"/>
                    <a:gd name="T46" fmla="*/ 117 w 212"/>
                    <a:gd name="T47" fmla="*/ 174 h 438"/>
                    <a:gd name="T48" fmla="*/ 77 w 212"/>
                    <a:gd name="T49" fmla="*/ 208 h 438"/>
                    <a:gd name="T50" fmla="*/ 123 w 212"/>
                    <a:gd name="T51" fmla="*/ 172 h 438"/>
                    <a:gd name="T52" fmla="*/ 169 w 212"/>
                    <a:gd name="T53" fmla="*/ 131 h 438"/>
                    <a:gd name="T54" fmla="*/ 168 w 212"/>
                    <a:gd name="T55" fmla="*/ 145 h 438"/>
                    <a:gd name="T56" fmla="*/ 169 w 212"/>
                    <a:gd name="T57" fmla="*/ 169 h 438"/>
                    <a:gd name="T58" fmla="*/ 162 w 212"/>
                    <a:gd name="T59" fmla="*/ 181 h 438"/>
                    <a:gd name="T60" fmla="*/ 124 w 212"/>
                    <a:gd name="T61" fmla="*/ 216 h 438"/>
                    <a:gd name="T62" fmla="*/ 52 w 212"/>
                    <a:gd name="T63" fmla="*/ 272 h 438"/>
                    <a:gd name="T64" fmla="*/ 63 w 212"/>
                    <a:gd name="T65" fmla="*/ 260 h 438"/>
                    <a:gd name="T66" fmla="*/ 152 w 212"/>
                    <a:gd name="T67" fmla="*/ 192 h 438"/>
                    <a:gd name="T68" fmla="*/ 180 w 212"/>
                    <a:gd name="T69" fmla="*/ 163 h 438"/>
                    <a:gd name="T70" fmla="*/ 109 w 212"/>
                    <a:gd name="T71" fmla="*/ 251 h 438"/>
                    <a:gd name="T72" fmla="*/ 179 w 212"/>
                    <a:gd name="T73" fmla="*/ 189 h 438"/>
                    <a:gd name="T74" fmla="*/ 177 w 212"/>
                    <a:gd name="T75" fmla="*/ 214 h 438"/>
                    <a:gd name="T76" fmla="*/ 142 w 212"/>
                    <a:gd name="T77" fmla="*/ 272 h 438"/>
                    <a:gd name="T78" fmla="*/ 81 w 212"/>
                    <a:gd name="T79" fmla="*/ 314 h 438"/>
                    <a:gd name="T80" fmla="*/ 24 w 212"/>
                    <a:gd name="T81" fmla="*/ 352 h 438"/>
                    <a:gd name="T82" fmla="*/ 109 w 212"/>
                    <a:gd name="T83" fmla="*/ 299 h 438"/>
                    <a:gd name="T84" fmla="*/ 145 w 212"/>
                    <a:gd name="T85" fmla="*/ 268 h 438"/>
                    <a:gd name="T86" fmla="*/ 177 w 212"/>
                    <a:gd name="T87" fmla="*/ 223 h 438"/>
                    <a:gd name="T88" fmla="*/ 173 w 212"/>
                    <a:gd name="T89" fmla="*/ 244 h 438"/>
                    <a:gd name="T90" fmla="*/ 171 w 212"/>
                    <a:gd name="T91" fmla="*/ 264 h 438"/>
                    <a:gd name="T92" fmla="*/ 173 w 212"/>
                    <a:gd name="T93" fmla="*/ 283 h 438"/>
                    <a:gd name="T94" fmla="*/ 142 w 212"/>
                    <a:gd name="T95" fmla="*/ 322 h 438"/>
                    <a:gd name="T96" fmla="*/ 83 w 212"/>
                    <a:gd name="T97" fmla="*/ 356 h 438"/>
                    <a:gd name="T98" fmla="*/ 87 w 212"/>
                    <a:gd name="T99" fmla="*/ 353 h 438"/>
                    <a:gd name="T100" fmla="*/ 159 w 212"/>
                    <a:gd name="T101" fmla="*/ 306 h 438"/>
                    <a:gd name="T102" fmla="*/ 156 w 212"/>
                    <a:gd name="T103" fmla="*/ 318 h 438"/>
                    <a:gd name="T104" fmla="*/ 159 w 212"/>
                    <a:gd name="T105" fmla="*/ 325 h 438"/>
                    <a:gd name="T106" fmla="*/ 162 w 212"/>
                    <a:gd name="T107" fmla="*/ 336 h 438"/>
                    <a:gd name="T108" fmla="*/ 127 w 212"/>
                    <a:gd name="T109" fmla="*/ 371 h 438"/>
                    <a:gd name="T110" fmla="*/ 87 w 212"/>
                    <a:gd name="T111" fmla="*/ 379 h 438"/>
                    <a:gd name="T112" fmla="*/ 159 w 212"/>
                    <a:gd name="T113" fmla="*/ 348 h 438"/>
                    <a:gd name="T114" fmla="*/ 156 w 212"/>
                    <a:gd name="T115" fmla="*/ 365 h 438"/>
                    <a:gd name="T116" fmla="*/ 160 w 212"/>
                    <a:gd name="T117" fmla="*/ 375 h 438"/>
                    <a:gd name="T118" fmla="*/ 77 w 212"/>
                    <a:gd name="T119" fmla="*/ 437 h 438"/>
                    <a:gd name="T120" fmla="*/ 156 w 212"/>
                    <a:gd name="T121" fmla="*/ 390 h 438"/>
                    <a:gd name="T122" fmla="*/ 172 w 212"/>
                    <a:gd name="T123" fmla="*/ 373 h 438"/>
                    <a:gd name="T124" fmla="*/ 183 w 212"/>
                    <a:gd name="T125" fmla="*/ 357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12" h="438">
                      <a:moveTo>
                        <a:pt x="195" y="33"/>
                      </a:moveTo>
                      <a:lnTo>
                        <a:pt x="198" y="10"/>
                      </a:lnTo>
                      <a:lnTo>
                        <a:pt x="211" y="8"/>
                      </a:lnTo>
                      <a:lnTo>
                        <a:pt x="197" y="0"/>
                      </a:lnTo>
                      <a:lnTo>
                        <a:pt x="191" y="0"/>
                      </a:lnTo>
                      <a:lnTo>
                        <a:pt x="182" y="3"/>
                      </a:lnTo>
                      <a:lnTo>
                        <a:pt x="181" y="10"/>
                      </a:lnTo>
                      <a:lnTo>
                        <a:pt x="173" y="15"/>
                      </a:lnTo>
                      <a:lnTo>
                        <a:pt x="102" y="78"/>
                      </a:lnTo>
                      <a:lnTo>
                        <a:pt x="5" y="95"/>
                      </a:lnTo>
                      <a:lnTo>
                        <a:pt x="101" y="77"/>
                      </a:lnTo>
                      <a:lnTo>
                        <a:pt x="155" y="38"/>
                      </a:lnTo>
                      <a:lnTo>
                        <a:pt x="173" y="32"/>
                      </a:lnTo>
                      <a:lnTo>
                        <a:pt x="157" y="49"/>
                      </a:lnTo>
                      <a:lnTo>
                        <a:pt x="173" y="51"/>
                      </a:lnTo>
                      <a:lnTo>
                        <a:pt x="84" y="118"/>
                      </a:lnTo>
                      <a:lnTo>
                        <a:pt x="145" y="76"/>
                      </a:lnTo>
                      <a:lnTo>
                        <a:pt x="174" y="63"/>
                      </a:lnTo>
                      <a:lnTo>
                        <a:pt x="173" y="73"/>
                      </a:lnTo>
                      <a:lnTo>
                        <a:pt x="162" y="86"/>
                      </a:lnTo>
                      <a:lnTo>
                        <a:pt x="155" y="98"/>
                      </a:lnTo>
                      <a:lnTo>
                        <a:pt x="134" y="123"/>
                      </a:lnTo>
                      <a:lnTo>
                        <a:pt x="95" y="169"/>
                      </a:lnTo>
                      <a:lnTo>
                        <a:pt x="46" y="223"/>
                      </a:lnTo>
                      <a:lnTo>
                        <a:pt x="6" y="260"/>
                      </a:lnTo>
                      <a:lnTo>
                        <a:pt x="49" y="215"/>
                      </a:lnTo>
                      <a:lnTo>
                        <a:pt x="74" y="188"/>
                      </a:lnTo>
                      <a:lnTo>
                        <a:pt x="106" y="153"/>
                      </a:lnTo>
                      <a:lnTo>
                        <a:pt x="123" y="131"/>
                      </a:lnTo>
                      <a:lnTo>
                        <a:pt x="152" y="105"/>
                      </a:lnTo>
                      <a:lnTo>
                        <a:pt x="162" y="93"/>
                      </a:lnTo>
                      <a:lnTo>
                        <a:pt x="173" y="82"/>
                      </a:lnTo>
                      <a:lnTo>
                        <a:pt x="167" y="83"/>
                      </a:lnTo>
                      <a:lnTo>
                        <a:pt x="177" y="90"/>
                      </a:lnTo>
                      <a:lnTo>
                        <a:pt x="167" y="98"/>
                      </a:lnTo>
                      <a:lnTo>
                        <a:pt x="152" y="120"/>
                      </a:lnTo>
                      <a:lnTo>
                        <a:pt x="135" y="144"/>
                      </a:lnTo>
                      <a:lnTo>
                        <a:pt x="117" y="162"/>
                      </a:lnTo>
                      <a:lnTo>
                        <a:pt x="148" y="123"/>
                      </a:lnTo>
                      <a:lnTo>
                        <a:pt x="162" y="105"/>
                      </a:lnTo>
                      <a:lnTo>
                        <a:pt x="173" y="90"/>
                      </a:lnTo>
                      <a:lnTo>
                        <a:pt x="177" y="90"/>
                      </a:lnTo>
                      <a:lnTo>
                        <a:pt x="169" y="112"/>
                      </a:lnTo>
                      <a:lnTo>
                        <a:pt x="178" y="106"/>
                      </a:lnTo>
                      <a:lnTo>
                        <a:pt x="173" y="120"/>
                      </a:lnTo>
                      <a:lnTo>
                        <a:pt x="162" y="135"/>
                      </a:lnTo>
                      <a:lnTo>
                        <a:pt x="142" y="158"/>
                      </a:lnTo>
                      <a:lnTo>
                        <a:pt x="117" y="174"/>
                      </a:lnTo>
                      <a:lnTo>
                        <a:pt x="95" y="192"/>
                      </a:lnTo>
                      <a:lnTo>
                        <a:pt x="77" y="208"/>
                      </a:lnTo>
                      <a:lnTo>
                        <a:pt x="87" y="200"/>
                      </a:lnTo>
                      <a:lnTo>
                        <a:pt x="123" y="172"/>
                      </a:lnTo>
                      <a:lnTo>
                        <a:pt x="162" y="139"/>
                      </a:lnTo>
                      <a:lnTo>
                        <a:pt x="169" y="131"/>
                      </a:lnTo>
                      <a:lnTo>
                        <a:pt x="177" y="120"/>
                      </a:lnTo>
                      <a:lnTo>
                        <a:pt x="168" y="145"/>
                      </a:lnTo>
                      <a:lnTo>
                        <a:pt x="183" y="136"/>
                      </a:lnTo>
                      <a:lnTo>
                        <a:pt x="169" y="169"/>
                      </a:lnTo>
                      <a:lnTo>
                        <a:pt x="167" y="177"/>
                      </a:lnTo>
                      <a:lnTo>
                        <a:pt x="162" y="181"/>
                      </a:lnTo>
                      <a:lnTo>
                        <a:pt x="144" y="199"/>
                      </a:lnTo>
                      <a:lnTo>
                        <a:pt x="124" y="216"/>
                      </a:lnTo>
                      <a:lnTo>
                        <a:pt x="87" y="245"/>
                      </a:lnTo>
                      <a:lnTo>
                        <a:pt x="52" y="272"/>
                      </a:lnTo>
                      <a:lnTo>
                        <a:pt x="0" y="310"/>
                      </a:lnTo>
                      <a:lnTo>
                        <a:pt x="63" y="260"/>
                      </a:lnTo>
                      <a:lnTo>
                        <a:pt x="127" y="211"/>
                      </a:lnTo>
                      <a:lnTo>
                        <a:pt x="152" y="192"/>
                      </a:lnTo>
                      <a:lnTo>
                        <a:pt x="167" y="172"/>
                      </a:lnTo>
                      <a:lnTo>
                        <a:pt x="180" y="163"/>
                      </a:lnTo>
                      <a:lnTo>
                        <a:pt x="183" y="164"/>
                      </a:lnTo>
                      <a:lnTo>
                        <a:pt x="109" y="251"/>
                      </a:lnTo>
                      <a:lnTo>
                        <a:pt x="165" y="191"/>
                      </a:lnTo>
                      <a:lnTo>
                        <a:pt x="179" y="189"/>
                      </a:lnTo>
                      <a:lnTo>
                        <a:pt x="163" y="221"/>
                      </a:lnTo>
                      <a:lnTo>
                        <a:pt x="177" y="214"/>
                      </a:lnTo>
                      <a:lnTo>
                        <a:pt x="156" y="249"/>
                      </a:lnTo>
                      <a:lnTo>
                        <a:pt x="142" y="272"/>
                      </a:lnTo>
                      <a:lnTo>
                        <a:pt x="117" y="291"/>
                      </a:lnTo>
                      <a:lnTo>
                        <a:pt x="81" y="314"/>
                      </a:lnTo>
                      <a:lnTo>
                        <a:pt x="49" y="336"/>
                      </a:lnTo>
                      <a:lnTo>
                        <a:pt x="24" y="352"/>
                      </a:lnTo>
                      <a:lnTo>
                        <a:pt x="6" y="360"/>
                      </a:lnTo>
                      <a:lnTo>
                        <a:pt x="109" y="299"/>
                      </a:lnTo>
                      <a:lnTo>
                        <a:pt x="134" y="281"/>
                      </a:lnTo>
                      <a:lnTo>
                        <a:pt x="145" y="268"/>
                      </a:lnTo>
                      <a:lnTo>
                        <a:pt x="161" y="245"/>
                      </a:lnTo>
                      <a:lnTo>
                        <a:pt x="177" y="223"/>
                      </a:lnTo>
                      <a:lnTo>
                        <a:pt x="160" y="255"/>
                      </a:lnTo>
                      <a:lnTo>
                        <a:pt x="173" y="244"/>
                      </a:lnTo>
                      <a:lnTo>
                        <a:pt x="159" y="269"/>
                      </a:lnTo>
                      <a:lnTo>
                        <a:pt x="171" y="264"/>
                      </a:lnTo>
                      <a:lnTo>
                        <a:pt x="158" y="294"/>
                      </a:lnTo>
                      <a:lnTo>
                        <a:pt x="173" y="283"/>
                      </a:lnTo>
                      <a:lnTo>
                        <a:pt x="159" y="299"/>
                      </a:lnTo>
                      <a:lnTo>
                        <a:pt x="142" y="322"/>
                      </a:lnTo>
                      <a:lnTo>
                        <a:pt x="127" y="328"/>
                      </a:lnTo>
                      <a:lnTo>
                        <a:pt x="83" y="356"/>
                      </a:lnTo>
                      <a:lnTo>
                        <a:pt x="42" y="371"/>
                      </a:lnTo>
                      <a:lnTo>
                        <a:pt x="87" y="353"/>
                      </a:lnTo>
                      <a:lnTo>
                        <a:pt x="123" y="329"/>
                      </a:lnTo>
                      <a:lnTo>
                        <a:pt x="159" y="306"/>
                      </a:lnTo>
                      <a:lnTo>
                        <a:pt x="169" y="295"/>
                      </a:lnTo>
                      <a:lnTo>
                        <a:pt x="156" y="318"/>
                      </a:lnTo>
                      <a:lnTo>
                        <a:pt x="167" y="314"/>
                      </a:lnTo>
                      <a:lnTo>
                        <a:pt x="159" y="325"/>
                      </a:lnTo>
                      <a:lnTo>
                        <a:pt x="156" y="341"/>
                      </a:lnTo>
                      <a:lnTo>
                        <a:pt x="162" y="336"/>
                      </a:lnTo>
                      <a:lnTo>
                        <a:pt x="154" y="349"/>
                      </a:lnTo>
                      <a:lnTo>
                        <a:pt x="127" y="371"/>
                      </a:lnTo>
                      <a:lnTo>
                        <a:pt x="109" y="374"/>
                      </a:lnTo>
                      <a:lnTo>
                        <a:pt x="87" y="379"/>
                      </a:lnTo>
                      <a:lnTo>
                        <a:pt x="131" y="367"/>
                      </a:lnTo>
                      <a:lnTo>
                        <a:pt x="159" y="348"/>
                      </a:lnTo>
                      <a:lnTo>
                        <a:pt x="167" y="333"/>
                      </a:lnTo>
                      <a:lnTo>
                        <a:pt x="156" y="365"/>
                      </a:lnTo>
                      <a:lnTo>
                        <a:pt x="167" y="357"/>
                      </a:lnTo>
                      <a:lnTo>
                        <a:pt x="160" y="375"/>
                      </a:lnTo>
                      <a:lnTo>
                        <a:pt x="148" y="399"/>
                      </a:lnTo>
                      <a:lnTo>
                        <a:pt x="77" y="437"/>
                      </a:lnTo>
                      <a:lnTo>
                        <a:pt x="149" y="402"/>
                      </a:lnTo>
                      <a:lnTo>
                        <a:pt x="156" y="390"/>
                      </a:lnTo>
                      <a:lnTo>
                        <a:pt x="160" y="382"/>
                      </a:lnTo>
                      <a:lnTo>
                        <a:pt x="172" y="373"/>
                      </a:lnTo>
                      <a:lnTo>
                        <a:pt x="180" y="390"/>
                      </a:lnTo>
                      <a:lnTo>
                        <a:pt x="183" y="357"/>
                      </a:lnTo>
                      <a:lnTo>
                        <a:pt x="195" y="33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" name="Freeform 61"/>
                <p:cNvSpPr>
                  <a:spLocks/>
                </p:cNvSpPr>
                <p:nvPr/>
              </p:nvSpPr>
              <p:spPr bwMode="ltGray">
                <a:xfrm>
                  <a:off x="667" y="3200"/>
                  <a:ext cx="205" cy="440"/>
                </a:xfrm>
                <a:custGeom>
                  <a:avLst/>
                  <a:gdLst>
                    <a:gd name="T0" fmla="*/ 1 w 205"/>
                    <a:gd name="T1" fmla="*/ 362 h 440"/>
                    <a:gd name="T2" fmla="*/ 8 w 205"/>
                    <a:gd name="T3" fmla="*/ 347 h 440"/>
                    <a:gd name="T4" fmla="*/ 58 w 205"/>
                    <a:gd name="T5" fmla="*/ 439 h 440"/>
                    <a:gd name="T6" fmla="*/ 18 w 205"/>
                    <a:gd name="T7" fmla="*/ 350 h 440"/>
                    <a:gd name="T8" fmla="*/ 22 w 205"/>
                    <a:gd name="T9" fmla="*/ 340 h 440"/>
                    <a:gd name="T10" fmla="*/ 72 w 205"/>
                    <a:gd name="T11" fmla="*/ 405 h 440"/>
                    <a:gd name="T12" fmla="*/ 21 w 205"/>
                    <a:gd name="T13" fmla="*/ 336 h 440"/>
                    <a:gd name="T14" fmla="*/ 27 w 205"/>
                    <a:gd name="T15" fmla="*/ 321 h 440"/>
                    <a:gd name="T16" fmla="*/ 33 w 205"/>
                    <a:gd name="T17" fmla="*/ 305 h 440"/>
                    <a:gd name="T18" fmla="*/ 29 w 205"/>
                    <a:gd name="T19" fmla="*/ 294 h 440"/>
                    <a:gd name="T20" fmla="*/ 37 w 205"/>
                    <a:gd name="T21" fmla="*/ 288 h 440"/>
                    <a:gd name="T22" fmla="*/ 33 w 205"/>
                    <a:gd name="T23" fmla="*/ 287 h 440"/>
                    <a:gd name="T24" fmla="*/ 33 w 205"/>
                    <a:gd name="T25" fmla="*/ 272 h 440"/>
                    <a:gd name="T26" fmla="*/ 37 w 205"/>
                    <a:gd name="T27" fmla="*/ 260 h 440"/>
                    <a:gd name="T28" fmla="*/ 96 w 205"/>
                    <a:gd name="T29" fmla="*/ 337 h 440"/>
                    <a:gd name="T30" fmla="*/ 33 w 205"/>
                    <a:gd name="T31" fmla="*/ 256 h 440"/>
                    <a:gd name="T32" fmla="*/ 40 w 205"/>
                    <a:gd name="T33" fmla="*/ 256 h 440"/>
                    <a:gd name="T34" fmla="*/ 40 w 205"/>
                    <a:gd name="T35" fmla="*/ 233 h 440"/>
                    <a:gd name="T36" fmla="*/ 116 w 205"/>
                    <a:gd name="T37" fmla="*/ 287 h 440"/>
                    <a:gd name="T38" fmla="*/ 56 w 205"/>
                    <a:gd name="T39" fmla="*/ 250 h 440"/>
                    <a:gd name="T40" fmla="*/ 34 w 205"/>
                    <a:gd name="T41" fmla="*/ 218 h 440"/>
                    <a:gd name="T42" fmla="*/ 37 w 205"/>
                    <a:gd name="T43" fmla="*/ 207 h 440"/>
                    <a:gd name="T44" fmla="*/ 50 w 205"/>
                    <a:gd name="T45" fmla="*/ 217 h 440"/>
                    <a:gd name="T46" fmla="*/ 51 w 205"/>
                    <a:gd name="T47" fmla="*/ 203 h 440"/>
                    <a:gd name="T48" fmla="*/ 107 w 205"/>
                    <a:gd name="T49" fmla="*/ 226 h 440"/>
                    <a:gd name="T50" fmla="*/ 86 w 205"/>
                    <a:gd name="T51" fmla="*/ 215 h 440"/>
                    <a:gd name="T52" fmla="*/ 42 w 205"/>
                    <a:gd name="T53" fmla="*/ 185 h 440"/>
                    <a:gd name="T54" fmla="*/ 40 w 205"/>
                    <a:gd name="T55" fmla="*/ 164 h 440"/>
                    <a:gd name="T56" fmla="*/ 44 w 205"/>
                    <a:gd name="T57" fmla="*/ 152 h 440"/>
                    <a:gd name="T58" fmla="*/ 59 w 205"/>
                    <a:gd name="T59" fmla="*/ 161 h 440"/>
                    <a:gd name="T60" fmla="*/ 56 w 205"/>
                    <a:gd name="T61" fmla="*/ 141 h 440"/>
                    <a:gd name="T62" fmla="*/ 51 w 205"/>
                    <a:gd name="T63" fmla="*/ 127 h 440"/>
                    <a:gd name="T64" fmla="*/ 54 w 205"/>
                    <a:gd name="T65" fmla="*/ 119 h 440"/>
                    <a:gd name="T66" fmla="*/ 113 w 205"/>
                    <a:gd name="T67" fmla="*/ 156 h 440"/>
                    <a:gd name="T68" fmla="*/ 182 w 205"/>
                    <a:gd name="T69" fmla="*/ 185 h 440"/>
                    <a:gd name="T70" fmla="*/ 86 w 205"/>
                    <a:gd name="T71" fmla="*/ 139 h 440"/>
                    <a:gd name="T72" fmla="*/ 54 w 205"/>
                    <a:gd name="T73" fmla="*/ 119 h 440"/>
                    <a:gd name="T74" fmla="*/ 58 w 205"/>
                    <a:gd name="T75" fmla="*/ 108 h 440"/>
                    <a:gd name="T76" fmla="*/ 53 w 205"/>
                    <a:gd name="T77" fmla="*/ 84 h 440"/>
                    <a:gd name="T78" fmla="*/ 54 w 205"/>
                    <a:gd name="T79" fmla="*/ 67 h 440"/>
                    <a:gd name="T80" fmla="*/ 86 w 205"/>
                    <a:gd name="T81" fmla="*/ 87 h 440"/>
                    <a:gd name="T82" fmla="*/ 79 w 205"/>
                    <a:gd name="T83" fmla="*/ 81 h 440"/>
                    <a:gd name="T84" fmla="*/ 58 w 205"/>
                    <a:gd name="T85" fmla="*/ 67 h 440"/>
                    <a:gd name="T86" fmla="*/ 54 w 205"/>
                    <a:gd name="T87" fmla="*/ 59 h 440"/>
                    <a:gd name="T88" fmla="*/ 44 w 205"/>
                    <a:gd name="T89" fmla="*/ 48 h 440"/>
                    <a:gd name="T90" fmla="*/ 107 w 205"/>
                    <a:gd name="T91" fmla="*/ 68 h 440"/>
                    <a:gd name="T92" fmla="*/ 44 w 205"/>
                    <a:gd name="T93" fmla="*/ 32 h 440"/>
                    <a:gd name="T94" fmla="*/ 118 w 205"/>
                    <a:gd name="T95" fmla="*/ 32 h 440"/>
                    <a:gd name="T96" fmla="*/ 150 w 205"/>
                    <a:gd name="T97" fmla="*/ 28 h 440"/>
                    <a:gd name="T98" fmla="*/ 54 w 205"/>
                    <a:gd name="T99" fmla="*/ 32 h 440"/>
                    <a:gd name="T100" fmla="*/ 40 w 205"/>
                    <a:gd name="T101" fmla="*/ 13 h 440"/>
                    <a:gd name="T102" fmla="*/ 19 w 205"/>
                    <a:gd name="T103" fmla="*/ 5 h 440"/>
                    <a:gd name="T104" fmla="*/ 0 w 205"/>
                    <a:gd name="T105" fmla="*/ 381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05" h="440">
                      <a:moveTo>
                        <a:pt x="0" y="381"/>
                      </a:moveTo>
                      <a:lnTo>
                        <a:pt x="1" y="362"/>
                      </a:lnTo>
                      <a:lnTo>
                        <a:pt x="12" y="373"/>
                      </a:lnTo>
                      <a:lnTo>
                        <a:pt x="8" y="347"/>
                      </a:lnTo>
                      <a:lnTo>
                        <a:pt x="19" y="351"/>
                      </a:lnTo>
                      <a:lnTo>
                        <a:pt x="58" y="439"/>
                      </a:lnTo>
                      <a:lnTo>
                        <a:pt x="22" y="362"/>
                      </a:lnTo>
                      <a:lnTo>
                        <a:pt x="18" y="350"/>
                      </a:lnTo>
                      <a:lnTo>
                        <a:pt x="15" y="337"/>
                      </a:lnTo>
                      <a:lnTo>
                        <a:pt x="22" y="340"/>
                      </a:lnTo>
                      <a:lnTo>
                        <a:pt x="45" y="365"/>
                      </a:lnTo>
                      <a:lnTo>
                        <a:pt x="72" y="405"/>
                      </a:lnTo>
                      <a:lnTo>
                        <a:pt x="33" y="351"/>
                      </a:lnTo>
                      <a:lnTo>
                        <a:pt x="21" y="336"/>
                      </a:lnTo>
                      <a:lnTo>
                        <a:pt x="19" y="315"/>
                      </a:lnTo>
                      <a:lnTo>
                        <a:pt x="27" y="321"/>
                      </a:lnTo>
                      <a:lnTo>
                        <a:pt x="26" y="298"/>
                      </a:lnTo>
                      <a:lnTo>
                        <a:pt x="33" y="305"/>
                      </a:lnTo>
                      <a:lnTo>
                        <a:pt x="69" y="385"/>
                      </a:lnTo>
                      <a:lnTo>
                        <a:pt x="29" y="294"/>
                      </a:lnTo>
                      <a:lnTo>
                        <a:pt x="26" y="279"/>
                      </a:lnTo>
                      <a:lnTo>
                        <a:pt x="37" y="288"/>
                      </a:lnTo>
                      <a:lnTo>
                        <a:pt x="65" y="332"/>
                      </a:lnTo>
                      <a:lnTo>
                        <a:pt x="33" y="287"/>
                      </a:lnTo>
                      <a:lnTo>
                        <a:pt x="22" y="264"/>
                      </a:lnTo>
                      <a:lnTo>
                        <a:pt x="33" y="272"/>
                      </a:lnTo>
                      <a:lnTo>
                        <a:pt x="26" y="256"/>
                      </a:lnTo>
                      <a:lnTo>
                        <a:pt x="37" y="260"/>
                      </a:lnTo>
                      <a:lnTo>
                        <a:pt x="47" y="287"/>
                      </a:lnTo>
                      <a:lnTo>
                        <a:pt x="96" y="337"/>
                      </a:lnTo>
                      <a:lnTo>
                        <a:pt x="44" y="279"/>
                      </a:lnTo>
                      <a:lnTo>
                        <a:pt x="33" y="256"/>
                      </a:lnTo>
                      <a:lnTo>
                        <a:pt x="29" y="245"/>
                      </a:lnTo>
                      <a:lnTo>
                        <a:pt x="40" y="256"/>
                      </a:lnTo>
                      <a:lnTo>
                        <a:pt x="33" y="230"/>
                      </a:lnTo>
                      <a:lnTo>
                        <a:pt x="40" y="233"/>
                      </a:lnTo>
                      <a:lnTo>
                        <a:pt x="45" y="246"/>
                      </a:lnTo>
                      <a:lnTo>
                        <a:pt x="116" y="287"/>
                      </a:lnTo>
                      <a:lnTo>
                        <a:pt x="78" y="263"/>
                      </a:lnTo>
                      <a:lnTo>
                        <a:pt x="56" y="250"/>
                      </a:lnTo>
                      <a:lnTo>
                        <a:pt x="50" y="245"/>
                      </a:lnTo>
                      <a:lnTo>
                        <a:pt x="34" y="218"/>
                      </a:lnTo>
                      <a:lnTo>
                        <a:pt x="40" y="223"/>
                      </a:lnTo>
                      <a:lnTo>
                        <a:pt x="37" y="207"/>
                      </a:lnTo>
                      <a:lnTo>
                        <a:pt x="35" y="209"/>
                      </a:lnTo>
                      <a:lnTo>
                        <a:pt x="50" y="217"/>
                      </a:lnTo>
                      <a:lnTo>
                        <a:pt x="40" y="199"/>
                      </a:lnTo>
                      <a:lnTo>
                        <a:pt x="51" y="203"/>
                      </a:lnTo>
                      <a:lnTo>
                        <a:pt x="77" y="211"/>
                      </a:lnTo>
                      <a:lnTo>
                        <a:pt x="107" y="226"/>
                      </a:lnTo>
                      <a:lnTo>
                        <a:pt x="179" y="283"/>
                      </a:lnTo>
                      <a:lnTo>
                        <a:pt x="86" y="215"/>
                      </a:lnTo>
                      <a:lnTo>
                        <a:pt x="51" y="199"/>
                      </a:lnTo>
                      <a:lnTo>
                        <a:pt x="42" y="185"/>
                      </a:lnTo>
                      <a:lnTo>
                        <a:pt x="56" y="192"/>
                      </a:lnTo>
                      <a:lnTo>
                        <a:pt x="40" y="164"/>
                      </a:lnTo>
                      <a:lnTo>
                        <a:pt x="51" y="166"/>
                      </a:lnTo>
                      <a:lnTo>
                        <a:pt x="44" y="152"/>
                      </a:lnTo>
                      <a:lnTo>
                        <a:pt x="45" y="149"/>
                      </a:lnTo>
                      <a:lnTo>
                        <a:pt x="59" y="161"/>
                      </a:lnTo>
                      <a:lnTo>
                        <a:pt x="45" y="141"/>
                      </a:lnTo>
                      <a:lnTo>
                        <a:pt x="56" y="141"/>
                      </a:lnTo>
                      <a:lnTo>
                        <a:pt x="44" y="127"/>
                      </a:lnTo>
                      <a:lnTo>
                        <a:pt x="51" y="127"/>
                      </a:lnTo>
                      <a:lnTo>
                        <a:pt x="44" y="119"/>
                      </a:lnTo>
                      <a:lnTo>
                        <a:pt x="54" y="119"/>
                      </a:lnTo>
                      <a:lnTo>
                        <a:pt x="77" y="136"/>
                      </a:lnTo>
                      <a:lnTo>
                        <a:pt x="113" y="156"/>
                      </a:lnTo>
                      <a:lnTo>
                        <a:pt x="150" y="173"/>
                      </a:lnTo>
                      <a:lnTo>
                        <a:pt x="182" y="185"/>
                      </a:lnTo>
                      <a:lnTo>
                        <a:pt x="104" y="149"/>
                      </a:lnTo>
                      <a:lnTo>
                        <a:pt x="86" y="139"/>
                      </a:lnTo>
                      <a:lnTo>
                        <a:pt x="59" y="124"/>
                      </a:lnTo>
                      <a:lnTo>
                        <a:pt x="54" y="119"/>
                      </a:lnTo>
                      <a:lnTo>
                        <a:pt x="47" y="104"/>
                      </a:lnTo>
                      <a:lnTo>
                        <a:pt x="58" y="108"/>
                      </a:lnTo>
                      <a:lnTo>
                        <a:pt x="45" y="84"/>
                      </a:lnTo>
                      <a:lnTo>
                        <a:pt x="53" y="84"/>
                      </a:lnTo>
                      <a:lnTo>
                        <a:pt x="44" y="67"/>
                      </a:lnTo>
                      <a:lnTo>
                        <a:pt x="54" y="67"/>
                      </a:lnTo>
                      <a:lnTo>
                        <a:pt x="61" y="75"/>
                      </a:lnTo>
                      <a:lnTo>
                        <a:pt x="86" y="87"/>
                      </a:lnTo>
                      <a:lnTo>
                        <a:pt x="158" y="116"/>
                      </a:lnTo>
                      <a:lnTo>
                        <a:pt x="79" y="81"/>
                      </a:lnTo>
                      <a:lnTo>
                        <a:pt x="61" y="73"/>
                      </a:lnTo>
                      <a:lnTo>
                        <a:pt x="58" y="67"/>
                      </a:lnTo>
                      <a:lnTo>
                        <a:pt x="47" y="55"/>
                      </a:lnTo>
                      <a:lnTo>
                        <a:pt x="54" y="59"/>
                      </a:lnTo>
                      <a:lnTo>
                        <a:pt x="37" y="43"/>
                      </a:lnTo>
                      <a:lnTo>
                        <a:pt x="44" y="48"/>
                      </a:lnTo>
                      <a:lnTo>
                        <a:pt x="60" y="47"/>
                      </a:lnTo>
                      <a:lnTo>
                        <a:pt x="107" y="68"/>
                      </a:lnTo>
                      <a:lnTo>
                        <a:pt x="58" y="48"/>
                      </a:lnTo>
                      <a:lnTo>
                        <a:pt x="44" y="32"/>
                      </a:lnTo>
                      <a:lnTo>
                        <a:pt x="58" y="32"/>
                      </a:lnTo>
                      <a:lnTo>
                        <a:pt x="118" y="32"/>
                      </a:lnTo>
                      <a:lnTo>
                        <a:pt x="204" y="16"/>
                      </a:lnTo>
                      <a:lnTo>
                        <a:pt x="150" y="28"/>
                      </a:lnTo>
                      <a:lnTo>
                        <a:pt x="76" y="35"/>
                      </a:lnTo>
                      <a:lnTo>
                        <a:pt x="54" y="32"/>
                      </a:lnTo>
                      <a:lnTo>
                        <a:pt x="47" y="24"/>
                      </a:lnTo>
                      <a:lnTo>
                        <a:pt x="40" y="13"/>
                      </a:lnTo>
                      <a:lnTo>
                        <a:pt x="24" y="0"/>
                      </a:lnTo>
                      <a:lnTo>
                        <a:pt x="19" y="5"/>
                      </a:lnTo>
                      <a:lnTo>
                        <a:pt x="15" y="1"/>
                      </a:lnTo>
                      <a:lnTo>
                        <a:pt x="0" y="381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6" name="Freeform 63"/>
              <p:cNvSpPr>
                <a:spLocks/>
              </p:cNvSpPr>
              <p:nvPr/>
            </p:nvSpPr>
            <p:spPr bwMode="ltGray">
              <a:xfrm>
                <a:off x="670" y="3640"/>
                <a:ext cx="52" cy="336"/>
              </a:xfrm>
              <a:custGeom>
                <a:avLst/>
                <a:gdLst>
                  <a:gd name="T0" fmla="*/ 10 w 52"/>
                  <a:gd name="T1" fmla="*/ 0 h 336"/>
                  <a:gd name="T2" fmla="*/ 20 w 52"/>
                  <a:gd name="T3" fmla="*/ 25 h 336"/>
                  <a:gd name="T4" fmla="*/ 30 w 52"/>
                  <a:gd name="T5" fmla="*/ 65 h 336"/>
                  <a:gd name="T6" fmla="*/ 40 w 52"/>
                  <a:gd name="T7" fmla="*/ 122 h 336"/>
                  <a:gd name="T8" fmla="*/ 51 w 52"/>
                  <a:gd name="T9" fmla="*/ 193 h 336"/>
                  <a:gd name="T10" fmla="*/ 51 w 52"/>
                  <a:gd name="T11" fmla="*/ 269 h 336"/>
                  <a:gd name="T12" fmla="*/ 45 w 52"/>
                  <a:gd name="T13" fmla="*/ 335 h 336"/>
                  <a:gd name="T14" fmla="*/ 40 w 52"/>
                  <a:gd name="T15" fmla="*/ 335 h 336"/>
                  <a:gd name="T16" fmla="*/ 45 w 52"/>
                  <a:gd name="T17" fmla="*/ 269 h 336"/>
                  <a:gd name="T18" fmla="*/ 45 w 52"/>
                  <a:gd name="T19" fmla="*/ 213 h 336"/>
                  <a:gd name="T20" fmla="*/ 35 w 52"/>
                  <a:gd name="T21" fmla="*/ 152 h 336"/>
                  <a:gd name="T22" fmla="*/ 20 w 52"/>
                  <a:gd name="T23" fmla="*/ 91 h 336"/>
                  <a:gd name="T24" fmla="*/ 0 w 52"/>
                  <a:gd name="T25" fmla="*/ 15 h 336"/>
                  <a:gd name="T26" fmla="*/ 10 w 52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336">
                    <a:moveTo>
                      <a:pt x="10" y="0"/>
                    </a:moveTo>
                    <a:lnTo>
                      <a:pt x="20" y="25"/>
                    </a:lnTo>
                    <a:lnTo>
                      <a:pt x="30" y="65"/>
                    </a:lnTo>
                    <a:lnTo>
                      <a:pt x="40" y="122"/>
                    </a:lnTo>
                    <a:lnTo>
                      <a:pt x="51" y="193"/>
                    </a:lnTo>
                    <a:lnTo>
                      <a:pt x="51" y="269"/>
                    </a:lnTo>
                    <a:lnTo>
                      <a:pt x="45" y="335"/>
                    </a:lnTo>
                    <a:lnTo>
                      <a:pt x="40" y="335"/>
                    </a:lnTo>
                    <a:lnTo>
                      <a:pt x="45" y="269"/>
                    </a:lnTo>
                    <a:lnTo>
                      <a:pt x="45" y="213"/>
                    </a:lnTo>
                    <a:lnTo>
                      <a:pt x="35" y="152"/>
                    </a:lnTo>
                    <a:lnTo>
                      <a:pt x="20" y="91"/>
                    </a:lnTo>
                    <a:lnTo>
                      <a:pt x="0" y="15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64"/>
              <p:cNvSpPr>
                <a:spLocks/>
              </p:cNvSpPr>
              <p:nvPr/>
            </p:nvSpPr>
            <p:spPr bwMode="ltGray">
              <a:xfrm>
                <a:off x="493" y="3974"/>
                <a:ext cx="138" cy="162"/>
              </a:xfrm>
              <a:custGeom>
                <a:avLst/>
                <a:gdLst>
                  <a:gd name="T0" fmla="*/ 137 w 138"/>
                  <a:gd name="T1" fmla="*/ 161 h 162"/>
                  <a:gd name="T2" fmla="*/ 116 w 138"/>
                  <a:gd name="T3" fmla="*/ 125 h 162"/>
                  <a:gd name="T4" fmla="*/ 99 w 138"/>
                  <a:gd name="T5" fmla="*/ 85 h 162"/>
                  <a:gd name="T6" fmla="*/ 90 w 138"/>
                  <a:gd name="T7" fmla="*/ 68 h 162"/>
                  <a:gd name="T8" fmla="*/ 77 w 138"/>
                  <a:gd name="T9" fmla="*/ 48 h 162"/>
                  <a:gd name="T10" fmla="*/ 61 w 138"/>
                  <a:gd name="T11" fmla="*/ 27 h 162"/>
                  <a:gd name="T12" fmla="*/ 49 w 138"/>
                  <a:gd name="T13" fmla="*/ 13 h 162"/>
                  <a:gd name="T14" fmla="*/ 39 w 138"/>
                  <a:gd name="T15" fmla="*/ 7 h 162"/>
                  <a:gd name="T16" fmla="*/ 27 w 138"/>
                  <a:gd name="T17" fmla="*/ 2 h 162"/>
                  <a:gd name="T18" fmla="*/ 12 w 138"/>
                  <a:gd name="T19" fmla="*/ 0 h 162"/>
                  <a:gd name="T20" fmla="*/ 6 w 138"/>
                  <a:gd name="T21" fmla="*/ 4 h 162"/>
                  <a:gd name="T22" fmla="*/ 0 w 138"/>
                  <a:gd name="T23" fmla="*/ 1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" h="162">
                    <a:moveTo>
                      <a:pt x="137" y="161"/>
                    </a:moveTo>
                    <a:lnTo>
                      <a:pt x="116" y="125"/>
                    </a:lnTo>
                    <a:lnTo>
                      <a:pt x="99" y="85"/>
                    </a:lnTo>
                    <a:lnTo>
                      <a:pt x="90" y="68"/>
                    </a:lnTo>
                    <a:lnTo>
                      <a:pt x="77" y="48"/>
                    </a:lnTo>
                    <a:lnTo>
                      <a:pt x="61" y="27"/>
                    </a:lnTo>
                    <a:lnTo>
                      <a:pt x="49" y="13"/>
                    </a:lnTo>
                    <a:lnTo>
                      <a:pt x="39" y="7"/>
                    </a:lnTo>
                    <a:lnTo>
                      <a:pt x="27" y="2"/>
                    </a:lnTo>
                    <a:lnTo>
                      <a:pt x="12" y="0"/>
                    </a:lnTo>
                    <a:lnTo>
                      <a:pt x="6" y="4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65"/>
              <p:cNvSpPr>
                <a:spLocks/>
              </p:cNvSpPr>
              <p:nvPr/>
            </p:nvSpPr>
            <p:spPr bwMode="ltGray">
              <a:xfrm>
                <a:off x="606" y="3386"/>
                <a:ext cx="427" cy="577"/>
              </a:xfrm>
              <a:custGeom>
                <a:avLst/>
                <a:gdLst>
                  <a:gd name="T0" fmla="*/ 287 w 427"/>
                  <a:gd name="T1" fmla="*/ 6 h 577"/>
                  <a:gd name="T2" fmla="*/ 275 w 427"/>
                  <a:gd name="T3" fmla="*/ 24 h 577"/>
                  <a:gd name="T4" fmla="*/ 181 w 427"/>
                  <a:gd name="T5" fmla="*/ 21 h 577"/>
                  <a:gd name="T6" fmla="*/ 218 w 427"/>
                  <a:gd name="T7" fmla="*/ 28 h 577"/>
                  <a:gd name="T8" fmla="*/ 259 w 427"/>
                  <a:gd name="T9" fmla="*/ 39 h 577"/>
                  <a:gd name="T10" fmla="*/ 169 w 427"/>
                  <a:gd name="T11" fmla="*/ 54 h 577"/>
                  <a:gd name="T12" fmla="*/ 238 w 427"/>
                  <a:gd name="T13" fmla="*/ 58 h 577"/>
                  <a:gd name="T14" fmla="*/ 245 w 427"/>
                  <a:gd name="T15" fmla="*/ 76 h 577"/>
                  <a:gd name="T16" fmla="*/ 43 w 427"/>
                  <a:gd name="T17" fmla="*/ 157 h 577"/>
                  <a:gd name="T18" fmla="*/ 230 w 427"/>
                  <a:gd name="T19" fmla="*/ 97 h 577"/>
                  <a:gd name="T20" fmla="*/ 190 w 427"/>
                  <a:gd name="T21" fmla="*/ 130 h 577"/>
                  <a:gd name="T22" fmla="*/ 215 w 427"/>
                  <a:gd name="T23" fmla="*/ 134 h 577"/>
                  <a:gd name="T24" fmla="*/ 181 w 427"/>
                  <a:gd name="T25" fmla="*/ 179 h 577"/>
                  <a:gd name="T26" fmla="*/ 106 w 427"/>
                  <a:gd name="T27" fmla="*/ 229 h 577"/>
                  <a:gd name="T28" fmla="*/ 190 w 427"/>
                  <a:gd name="T29" fmla="*/ 192 h 577"/>
                  <a:gd name="T30" fmla="*/ 121 w 427"/>
                  <a:gd name="T31" fmla="*/ 265 h 577"/>
                  <a:gd name="T32" fmla="*/ 184 w 427"/>
                  <a:gd name="T33" fmla="*/ 218 h 577"/>
                  <a:gd name="T34" fmla="*/ 199 w 427"/>
                  <a:gd name="T35" fmla="*/ 218 h 577"/>
                  <a:gd name="T36" fmla="*/ 174 w 427"/>
                  <a:gd name="T37" fmla="*/ 260 h 577"/>
                  <a:gd name="T38" fmla="*/ 195 w 427"/>
                  <a:gd name="T39" fmla="*/ 260 h 577"/>
                  <a:gd name="T40" fmla="*/ 155 w 427"/>
                  <a:gd name="T41" fmla="*/ 310 h 577"/>
                  <a:gd name="T42" fmla="*/ 177 w 427"/>
                  <a:gd name="T43" fmla="*/ 298 h 577"/>
                  <a:gd name="T44" fmla="*/ 158 w 427"/>
                  <a:gd name="T45" fmla="*/ 344 h 577"/>
                  <a:gd name="T46" fmla="*/ 174 w 427"/>
                  <a:gd name="T47" fmla="*/ 329 h 577"/>
                  <a:gd name="T48" fmla="*/ 193 w 427"/>
                  <a:gd name="T49" fmla="*/ 325 h 577"/>
                  <a:gd name="T50" fmla="*/ 181 w 427"/>
                  <a:gd name="T51" fmla="*/ 359 h 577"/>
                  <a:gd name="T52" fmla="*/ 141 w 427"/>
                  <a:gd name="T53" fmla="*/ 423 h 577"/>
                  <a:gd name="T54" fmla="*/ 193 w 427"/>
                  <a:gd name="T55" fmla="*/ 374 h 577"/>
                  <a:gd name="T56" fmla="*/ 204 w 427"/>
                  <a:gd name="T57" fmla="*/ 365 h 577"/>
                  <a:gd name="T58" fmla="*/ 202 w 427"/>
                  <a:gd name="T59" fmla="*/ 418 h 577"/>
                  <a:gd name="T60" fmla="*/ 218 w 427"/>
                  <a:gd name="T61" fmla="*/ 444 h 577"/>
                  <a:gd name="T62" fmla="*/ 225 w 427"/>
                  <a:gd name="T63" fmla="*/ 414 h 577"/>
                  <a:gd name="T64" fmla="*/ 376 w 427"/>
                  <a:gd name="T65" fmla="*/ 494 h 577"/>
                  <a:gd name="T66" fmla="*/ 238 w 427"/>
                  <a:gd name="T67" fmla="*/ 378 h 577"/>
                  <a:gd name="T68" fmla="*/ 268 w 427"/>
                  <a:gd name="T69" fmla="*/ 402 h 577"/>
                  <a:gd name="T70" fmla="*/ 228 w 427"/>
                  <a:gd name="T71" fmla="*/ 339 h 577"/>
                  <a:gd name="T72" fmla="*/ 394 w 427"/>
                  <a:gd name="T73" fmla="*/ 390 h 577"/>
                  <a:gd name="T74" fmla="*/ 228 w 427"/>
                  <a:gd name="T75" fmla="*/ 319 h 577"/>
                  <a:gd name="T76" fmla="*/ 251 w 427"/>
                  <a:gd name="T77" fmla="*/ 302 h 577"/>
                  <a:gd name="T78" fmla="*/ 232 w 427"/>
                  <a:gd name="T79" fmla="*/ 277 h 577"/>
                  <a:gd name="T80" fmla="*/ 259 w 427"/>
                  <a:gd name="T81" fmla="*/ 277 h 577"/>
                  <a:gd name="T82" fmla="*/ 333 w 427"/>
                  <a:gd name="T83" fmla="*/ 326 h 577"/>
                  <a:gd name="T84" fmla="*/ 262 w 427"/>
                  <a:gd name="T85" fmla="*/ 232 h 577"/>
                  <a:gd name="T86" fmla="*/ 248 w 427"/>
                  <a:gd name="T87" fmla="*/ 198 h 577"/>
                  <a:gd name="T88" fmla="*/ 268 w 427"/>
                  <a:gd name="T89" fmla="*/ 192 h 577"/>
                  <a:gd name="T90" fmla="*/ 264 w 427"/>
                  <a:gd name="T91" fmla="*/ 159 h 577"/>
                  <a:gd name="T92" fmla="*/ 273 w 427"/>
                  <a:gd name="T93" fmla="*/ 155 h 577"/>
                  <a:gd name="T94" fmla="*/ 324 w 427"/>
                  <a:gd name="T95" fmla="*/ 185 h 577"/>
                  <a:gd name="T96" fmla="*/ 284 w 427"/>
                  <a:gd name="T97" fmla="*/ 137 h 577"/>
                  <a:gd name="T98" fmla="*/ 287 w 427"/>
                  <a:gd name="T99" fmla="*/ 96 h 577"/>
                  <a:gd name="T100" fmla="*/ 284 w 427"/>
                  <a:gd name="T101" fmla="*/ 73 h 577"/>
                  <a:gd name="T102" fmla="*/ 327 w 427"/>
                  <a:gd name="T103" fmla="*/ 72 h 577"/>
                  <a:gd name="T104" fmla="*/ 317 w 427"/>
                  <a:gd name="T105" fmla="*/ 39 h 577"/>
                  <a:gd name="T106" fmla="*/ 336 w 427"/>
                  <a:gd name="T107" fmla="*/ 30 h 577"/>
                  <a:gd name="T108" fmla="*/ 330 w 427"/>
                  <a:gd name="T109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7" h="577">
                    <a:moveTo>
                      <a:pt x="330" y="0"/>
                    </a:moveTo>
                    <a:lnTo>
                      <a:pt x="313" y="2"/>
                    </a:lnTo>
                    <a:lnTo>
                      <a:pt x="287" y="6"/>
                    </a:lnTo>
                    <a:lnTo>
                      <a:pt x="305" y="9"/>
                    </a:lnTo>
                    <a:lnTo>
                      <a:pt x="290" y="16"/>
                    </a:lnTo>
                    <a:lnTo>
                      <a:pt x="275" y="24"/>
                    </a:lnTo>
                    <a:lnTo>
                      <a:pt x="253" y="27"/>
                    </a:lnTo>
                    <a:lnTo>
                      <a:pt x="218" y="26"/>
                    </a:lnTo>
                    <a:lnTo>
                      <a:pt x="181" y="21"/>
                    </a:lnTo>
                    <a:lnTo>
                      <a:pt x="84" y="26"/>
                    </a:lnTo>
                    <a:lnTo>
                      <a:pt x="177" y="23"/>
                    </a:lnTo>
                    <a:lnTo>
                      <a:pt x="218" y="28"/>
                    </a:lnTo>
                    <a:lnTo>
                      <a:pt x="253" y="27"/>
                    </a:lnTo>
                    <a:lnTo>
                      <a:pt x="275" y="32"/>
                    </a:lnTo>
                    <a:lnTo>
                      <a:pt x="259" y="39"/>
                    </a:lnTo>
                    <a:lnTo>
                      <a:pt x="270" y="42"/>
                    </a:lnTo>
                    <a:lnTo>
                      <a:pt x="238" y="55"/>
                    </a:lnTo>
                    <a:lnTo>
                      <a:pt x="169" y="54"/>
                    </a:lnTo>
                    <a:lnTo>
                      <a:pt x="79" y="100"/>
                    </a:lnTo>
                    <a:lnTo>
                      <a:pt x="169" y="55"/>
                    </a:lnTo>
                    <a:lnTo>
                      <a:pt x="238" y="58"/>
                    </a:lnTo>
                    <a:lnTo>
                      <a:pt x="259" y="60"/>
                    </a:lnTo>
                    <a:lnTo>
                      <a:pt x="222" y="76"/>
                    </a:lnTo>
                    <a:lnTo>
                      <a:pt x="245" y="76"/>
                    </a:lnTo>
                    <a:lnTo>
                      <a:pt x="204" y="93"/>
                    </a:lnTo>
                    <a:lnTo>
                      <a:pt x="128" y="116"/>
                    </a:lnTo>
                    <a:lnTo>
                      <a:pt x="43" y="157"/>
                    </a:lnTo>
                    <a:lnTo>
                      <a:pt x="131" y="119"/>
                    </a:lnTo>
                    <a:lnTo>
                      <a:pt x="207" y="96"/>
                    </a:lnTo>
                    <a:lnTo>
                      <a:pt x="230" y="97"/>
                    </a:lnTo>
                    <a:lnTo>
                      <a:pt x="195" y="111"/>
                    </a:lnTo>
                    <a:lnTo>
                      <a:pt x="218" y="114"/>
                    </a:lnTo>
                    <a:lnTo>
                      <a:pt x="190" y="130"/>
                    </a:lnTo>
                    <a:lnTo>
                      <a:pt x="8" y="270"/>
                    </a:lnTo>
                    <a:lnTo>
                      <a:pt x="190" y="134"/>
                    </a:lnTo>
                    <a:lnTo>
                      <a:pt x="215" y="134"/>
                    </a:lnTo>
                    <a:lnTo>
                      <a:pt x="187" y="155"/>
                    </a:lnTo>
                    <a:lnTo>
                      <a:pt x="207" y="154"/>
                    </a:lnTo>
                    <a:lnTo>
                      <a:pt x="181" y="179"/>
                    </a:lnTo>
                    <a:lnTo>
                      <a:pt x="106" y="228"/>
                    </a:lnTo>
                    <a:lnTo>
                      <a:pt x="28" y="296"/>
                    </a:lnTo>
                    <a:lnTo>
                      <a:pt x="106" y="229"/>
                    </a:lnTo>
                    <a:lnTo>
                      <a:pt x="184" y="182"/>
                    </a:lnTo>
                    <a:lnTo>
                      <a:pt x="207" y="174"/>
                    </a:lnTo>
                    <a:lnTo>
                      <a:pt x="190" y="192"/>
                    </a:lnTo>
                    <a:lnTo>
                      <a:pt x="204" y="190"/>
                    </a:lnTo>
                    <a:lnTo>
                      <a:pt x="181" y="216"/>
                    </a:lnTo>
                    <a:lnTo>
                      <a:pt x="121" y="265"/>
                    </a:lnTo>
                    <a:lnTo>
                      <a:pt x="0" y="331"/>
                    </a:lnTo>
                    <a:lnTo>
                      <a:pt x="118" y="267"/>
                    </a:lnTo>
                    <a:lnTo>
                      <a:pt x="184" y="218"/>
                    </a:lnTo>
                    <a:lnTo>
                      <a:pt x="193" y="218"/>
                    </a:lnTo>
                    <a:lnTo>
                      <a:pt x="81" y="365"/>
                    </a:lnTo>
                    <a:lnTo>
                      <a:pt x="199" y="218"/>
                    </a:lnTo>
                    <a:lnTo>
                      <a:pt x="184" y="237"/>
                    </a:lnTo>
                    <a:lnTo>
                      <a:pt x="199" y="230"/>
                    </a:lnTo>
                    <a:lnTo>
                      <a:pt x="174" y="260"/>
                    </a:lnTo>
                    <a:lnTo>
                      <a:pt x="98" y="329"/>
                    </a:lnTo>
                    <a:lnTo>
                      <a:pt x="174" y="265"/>
                    </a:lnTo>
                    <a:lnTo>
                      <a:pt x="195" y="260"/>
                    </a:lnTo>
                    <a:lnTo>
                      <a:pt x="174" y="280"/>
                    </a:lnTo>
                    <a:lnTo>
                      <a:pt x="84" y="414"/>
                    </a:lnTo>
                    <a:lnTo>
                      <a:pt x="155" y="310"/>
                    </a:lnTo>
                    <a:lnTo>
                      <a:pt x="181" y="280"/>
                    </a:lnTo>
                    <a:lnTo>
                      <a:pt x="195" y="277"/>
                    </a:lnTo>
                    <a:lnTo>
                      <a:pt x="177" y="298"/>
                    </a:lnTo>
                    <a:lnTo>
                      <a:pt x="193" y="295"/>
                    </a:lnTo>
                    <a:lnTo>
                      <a:pt x="169" y="320"/>
                    </a:lnTo>
                    <a:lnTo>
                      <a:pt x="158" y="344"/>
                    </a:lnTo>
                    <a:lnTo>
                      <a:pt x="40" y="421"/>
                    </a:lnTo>
                    <a:lnTo>
                      <a:pt x="161" y="346"/>
                    </a:lnTo>
                    <a:lnTo>
                      <a:pt x="174" y="329"/>
                    </a:lnTo>
                    <a:lnTo>
                      <a:pt x="190" y="325"/>
                    </a:lnTo>
                    <a:lnTo>
                      <a:pt x="161" y="369"/>
                    </a:lnTo>
                    <a:lnTo>
                      <a:pt x="193" y="325"/>
                    </a:lnTo>
                    <a:lnTo>
                      <a:pt x="174" y="346"/>
                    </a:lnTo>
                    <a:lnTo>
                      <a:pt x="195" y="341"/>
                    </a:lnTo>
                    <a:lnTo>
                      <a:pt x="181" y="359"/>
                    </a:lnTo>
                    <a:lnTo>
                      <a:pt x="141" y="423"/>
                    </a:lnTo>
                    <a:lnTo>
                      <a:pt x="100" y="461"/>
                    </a:lnTo>
                    <a:lnTo>
                      <a:pt x="141" y="423"/>
                    </a:lnTo>
                    <a:lnTo>
                      <a:pt x="184" y="362"/>
                    </a:lnTo>
                    <a:lnTo>
                      <a:pt x="199" y="359"/>
                    </a:lnTo>
                    <a:lnTo>
                      <a:pt x="193" y="374"/>
                    </a:lnTo>
                    <a:lnTo>
                      <a:pt x="161" y="414"/>
                    </a:lnTo>
                    <a:lnTo>
                      <a:pt x="195" y="378"/>
                    </a:lnTo>
                    <a:lnTo>
                      <a:pt x="204" y="365"/>
                    </a:lnTo>
                    <a:lnTo>
                      <a:pt x="190" y="398"/>
                    </a:lnTo>
                    <a:lnTo>
                      <a:pt x="207" y="392"/>
                    </a:lnTo>
                    <a:lnTo>
                      <a:pt x="202" y="418"/>
                    </a:lnTo>
                    <a:lnTo>
                      <a:pt x="213" y="406"/>
                    </a:lnTo>
                    <a:lnTo>
                      <a:pt x="222" y="416"/>
                    </a:lnTo>
                    <a:lnTo>
                      <a:pt x="218" y="444"/>
                    </a:lnTo>
                    <a:lnTo>
                      <a:pt x="144" y="576"/>
                    </a:lnTo>
                    <a:lnTo>
                      <a:pt x="225" y="444"/>
                    </a:lnTo>
                    <a:lnTo>
                      <a:pt x="225" y="414"/>
                    </a:lnTo>
                    <a:lnTo>
                      <a:pt x="225" y="396"/>
                    </a:lnTo>
                    <a:lnTo>
                      <a:pt x="243" y="406"/>
                    </a:lnTo>
                    <a:lnTo>
                      <a:pt x="376" y="494"/>
                    </a:lnTo>
                    <a:lnTo>
                      <a:pt x="235" y="398"/>
                    </a:lnTo>
                    <a:lnTo>
                      <a:pt x="225" y="374"/>
                    </a:lnTo>
                    <a:lnTo>
                      <a:pt x="238" y="378"/>
                    </a:lnTo>
                    <a:lnTo>
                      <a:pt x="218" y="349"/>
                    </a:lnTo>
                    <a:lnTo>
                      <a:pt x="235" y="360"/>
                    </a:lnTo>
                    <a:lnTo>
                      <a:pt x="268" y="402"/>
                    </a:lnTo>
                    <a:lnTo>
                      <a:pt x="238" y="357"/>
                    </a:lnTo>
                    <a:lnTo>
                      <a:pt x="225" y="339"/>
                    </a:lnTo>
                    <a:lnTo>
                      <a:pt x="228" y="339"/>
                    </a:lnTo>
                    <a:lnTo>
                      <a:pt x="245" y="349"/>
                    </a:lnTo>
                    <a:lnTo>
                      <a:pt x="278" y="372"/>
                    </a:lnTo>
                    <a:lnTo>
                      <a:pt x="394" y="390"/>
                    </a:lnTo>
                    <a:lnTo>
                      <a:pt x="275" y="369"/>
                    </a:lnTo>
                    <a:lnTo>
                      <a:pt x="238" y="341"/>
                    </a:lnTo>
                    <a:lnTo>
                      <a:pt x="228" y="319"/>
                    </a:lnTo>
                    <a:lnTo>
                      <a:pt x="245" y="319"/>
                    </a:lnTo>
                    <a:lnTo>
                      <a:pt x="228" y="298"/>
                    </a:lnTo>
                    <a:lnTo>
                      <a:pt x="251" y="302"/>
                    </a:lnTo>
                    <a:lnTo>
                      <a:pt x="330" y="344"/>
                    </a:lnTo>
                    <a:lnTo>
                      <a:pt x="251" y="301"/>
                    </a:lnTo>
                    <a:lnTo>
                      <a:pt x="232" y="277"/>
                    </a:lnTo>
                    <a:lnTo>
                      <a:pt x="253" y="283"/>
                    </a:lnTo>
                    <a:lnTo>
                      <a:pt x="238" y="264"/>
                    </a:lnTo>
                    <a:lnTo>
                      <a:pt x="259" y="277"/>
                    </a:lnTo>
                    <a:lnTo>
                      <a:pt x="245" y="247"/>
                    </a:lnTo>
                    <a:lnTo>
                      <a:pt x="262" y="262"/>
                    </a:lnTo>
                    <a:lnTo>
                      <a:pt x="333" y="326"/>
                    </a:lnTo>
                    <a:lnTo>
                      <a:pt x="259" y="262"/>
                    </a:lnTo>
                    <a:lnTo>
                      <a:pt x="243" y="225"/>
                    </a:lnTo>
                    <a:lnTo>
                      <a:pt x="262" y="232"/>
                    </a:lnTo>
                    <a:lnTo>
                      <a:pt x="379" y="268"/>
                    </a:lnTo>
                    <a:lnTo>
                      <a:pt x="262" y="230"/>
                    </a:lnTo>
                    <a:lnTo>
                      <a:pt x="248" y="198"/>
                    </a:lnTo>
                    <a:lnTo>
                      <a:pt x="264" y="203"/>
                    </a:lnTo>
                    <a:lnTo>
                      <a:pt x="251" y="185"/>
                    </a:lnTo>
                    <a:lnTo>
                      <a:pt x="268" y="192"/>
                    </a:lnTo>
                    <a:lnTo>
                      <a:pt x="322" y="281"/>
                    </a:lnTo>
                    <a:lnTo>
                      <a:pt x="264" y="183"/>
                    </a:lnTo>
                    <a:lnTo>
                      <a:pt x="264" y="159"/>
                    </a:lnTo>
                    <a:lnTo>
                      <a:pt x="281" y="170"/>
                    </a:lnTo>
                    <a:lnTo>
                      <a:pt x="317" y="221"/>
                    </a:lnTo>
                    <a:lnTo>
                      <a:pt x="273" y="155"/>
                    </a:lnTo>
                    <a:lnTo>
                      <a:pt x="268" y="134"/>
                    </a:lnTo>
                    <a:lnTo>
                      <a:pt x="281" y="144"/>
                    </a:lnTo>
                    <a:lnTo>
                      <a:pt x="324" y="185"/>
                    </a:lnTo>
                    <a:lnTo>
                      <a:pt x="426" y="208"/>
                    </a:lnTo>
                    <a:lnTo>
                      <a:pt x="322" y="182"/>
                    </a:lnTo>
                    <a:lnTo>
                      <a:pt x="284" y="137"/>
                    </a:lnTo>
                    <a:lnTo>
                      <a:pt x="278" y="109"/>
                    </a:lnTo>
                    <a:lnTo>
                      <a:pt x="295" y="122"/>
                    </a:lnTo>
                    <a:lnTo>
                      <a:pt x="287" y="96"/>
                    </a:lnTo>
                    <a:lnTo>
                      <a:pt x="354" y="165"/>
                    </a:lnTo>
                    <a:lnTo>
                      <a:pt x="290" y="93"/>
                    </a:lnTo>
                    <a:lnTo>
                      <a:pt x="284" y="73"/>
                    </a:lnTo>
                    <a:lnTo>
                      <a:pt x="305" y="88"/>
                    </a:lnTo>
                    <a:lnTo>
                      <a:pt x="302" y="57"/>
                    </a:lnTo>
                    <a:lnTo>
                      <a:pt x="327" y="72"/>
                    </a:lnTo>
                    <a:lnTo>
                      <a:pt x="420" y="127"/>
                    </a:lnTo>
                    <a:lnTo>
                      <a:pt x="327" y="70"/>
                    </a:lnTo>
                    <a:lnTo>
                      <a:pt x="317" y="39"/>
                    </a:lnTo>
                    <a:lnTo>
                      <a:pt x="330" y="46"/>
                    </a:lnTo>
                    <a:lnTo>
                      <a:pt x="322" y="24"/>
                    </a:lnTo>
                    <a:lnTo>
                      <a:pt x="336" y="30"/>
                    </a:lnTo>
                    <a:lnTo>
                      <a:pt x="339" y="12"/>
                    </a:lnTo>
                    <a:lnTo>
                      <a:pt x="336" y="5"/>
                    </a:lnTo>
                    <a:lnTo>
                      <a:pt x="33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66"/>
              <p:cNvSpPr>
                <a:spLocks/>
              </p:cNvSpPr>
              <p:nvPr/>
            </p:nvSpPr>
            <p:spPr bwMode="ltGray">
              <a:xfrm>
                <a:off x="877" y="3692"/>
                <a:ext cx="158" cy="263"/>
              </a:xfrm>
              <a:custGeom>
                <a:avLst/>
                <a:gdLst>
                  <a:gd name="T0" fmla="*/ 157 w 158"/>
                  <a:gd name="T1" fmla="*/ 94 h 263"/>
                  <a:gd name="T2" fmla="*/ 140 w 158"/>
                  <a:gd name="T3" fmla="*/ 9 h 263"/>
                  <a:gd name="T4" fmla="*/ 119 w 158"/>
                  <a:gd name="T5" fmla="*/ 1 h 263"/>
                  <a:gd name="T6" fmla="*/ 102 w 158"/>
                  <a:gd name="T7" fmla="*/ 0 h 263"/>
                  <a:gd name="T8" fmla="*/ 75 w 158"/>
                  <a:gd name="T9" fmla="*/ 3 h 263"/>
                  <a:gd name="T10" fmla="*/ 59 w 158"/>
                  <a:gd name="T11" fmla="*/ 13 h 263"/>
                  <a:gd name="T12" fmla="*/ 40 w 158"/>
                  <a:gd name="T13" fmla="*/ 26 h 263"/>
                  <a:gd name="T14" fmla="*/ 22 w 158"/>
                  <a:gd name="T15" fmla="*/ 49 h 263"/>
                  <a:gd name="T16" fmla="*/ 12 w 158"/>
                  <a:gd name="T17" fmla="*/ 82 h 263"/>
                  <a:gd name="T18" fmla="*/ 7 w 158"/>
                  <a:gd name="T19" fmla="*/ 110 h 263"/>
                  <a:gd name="T20" fmla="*/ 0 w 158"/>
                  <a:gd name="T21" fmla="*/ 149 h 263"/>
                  <a:gd name="T22" fmla="*/ 0 w 158"/>
                  <a:gd name="T23" fmla="*/ 174 h 263"/>
                  <a:gd name="T24" fmla="*/ 12 w 158"/>
                  <a:gd name="T25" fmla="*/ 209 h 263"/>
                  <a:gd name="T26" fmla="*/ 35 w 158"/>
                  <a:gd name="T27" fmla="*/ 238 h 263"/>
                  <a:gd name="T28" fmla="*/ 59 w 158"/>
                  <a:gd name="T29" fmla="*/ 262 h 263"/>
                  <a:gd name="T30" fmla="*/ 46 w 158"/>
                  <a:gd name="T31" fmla="*/ 226 h 263"/>
                  <a:gd name="T32" fmla="*/ 40 w 158"/>
                  <a:gd name="T33" fmla="*/ 193 h 263"/>
                  <a:gd name="T34" fmla="*/ 43 w 158"/>
                  <a:gd name="T35" fmla="*/ 158 h 263"/>
                  <a:gd name="T36" fmla="*/ 46 w 158"/>
                  <a:gd name="T37" fmla="*/ 128 h 263"/>
                  <a:gd name="T38" fmla="*/ 51 w 158"/>
                  <a:gd name="T39" fmla="*/ 97 h 263"/>
                  <a:gd name="T40" fmla="*/ 59 w 158"/>
                  <a:gd name="T41" fmla="*/ 70 h 263"/>
                  <a:gd name="T42" fmla="*/ 61 w 158"/>
                  <a:gd name="T43" fmla="*/ 49 h 263"/>
                  <a:gd name="T44" fmla="*/ 71 w 158"/>
                  <a:gd name="T45" fmla="*/ 27 h 263"/>
                  <a:gd name="T46" fmla="*/ 94 w 158"/>
                  <a:gd name="T47" fmla="*/ 10 h 263"/>
                  <a:gd name="T48" fmla="*/ 114 w 158"/>
                  <a:gd name="T49" fmla="*/ 11 h 263"/>
                  <a:gd name="T50" fmla="*/ 135 w 158"/>
                  <a:gd name="T51" fmla="*/ 59 h 263"/>
                  <a:gd name="T52" fmla="*/ 150 w 158"/>
                  <a:gd name="T53" fmla="*/ 70 h 263"/>
                  <a:gd name="T54" fmla="*/ 157 w 158"/>
                  <a:gd name="T55" fmla="*/ 9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8" h="263">
                    <a:moveTo>
                      <a:pt x="157" y="94"/>
                    </a:moveTo>
                    <a:lnTo>
                      <a:pt x="140" y="9"/>
                    </a:lnTo>
                    <a:lnTo>
                      <a:pt x="119" y="1"/>
                    </a:lnTo>
                    <a:lnTo>
                      <a:pt x="102" y="0"/>
                    </a:lnTo>
                    <a:lnTo>
                      <a:pt x="75" y="3"/>
                    </a:lnTo>
                    <a:lnTo>
                      <a:pt x="59" y="13"/>
                    </a:lnTo>
                    <a:lnTo>
                      <a:pt x="40" y="26"/>
                    </a:lnTo>
                    <a:lnTo>
                      <a:pt x="22" y="49"/>
                    </a:lnTo>
                    <a:lnTo>
                      <a:pt x="12" y="82"/>
                    </a:lnTo>
                    <a:lnTo>
                      <a:pt x="7" y="110"/>
                    </a:lnTo>
                    <a:lnTo>
                      <a:pt x="0" y="149"/>
                    </a:lnTo>
                    <a:lnTo>
                      <a:pt x="0" y="174"/>
                    </a:lnTo>
                    <a:lnTo>
                      <a:pt x="12" y="209"/>
                    </a:lnTo>
                    <a:lnTo>
                      <a:pt x="35" y="238"/>
                    </a:lnTo>
                    <a:lnTo>
                      <a:pt x="59" y="262"/>
                    </a:lnTo>
                    <a:lnTo>
                      <a:pt x="46" y="226"/>
                    </a:lnTo>
                    <a:lnTo>
                      <a:pt x="40" y="193"/>
                    </a:lnTo>
                    <a:lnTo>
                      <a:pt x="43" y="158"/>
                    </a:lnTo>
                    <a:lnTo>
                      <a:pt x="46" y="128"/>
                    </a:lnTo>
                    <a:lnTo>
                      <a:pt x="51" y="97"/>
                    </a:lnTo>
                    <a:lnTo>
                      <a:pt x="59" y="70"/>
                    </a:lnTo>
                    <a:lnTo>
                      <a:pt x="61" y="49"/>
                    </a:lnTo>
                    <a:lnTo>
                      <a:pt x="71" y="27"/>
                    </a:lnTo>
                    <a:lnTo>
                      <a:pt x="94" y="10"/>
                    </a:lnTo>
                    <a:lnTo>
                      <a:pt x="114" y="11"/>
                    </a:lnTo>
                    <a:lnTo>
                      <a:pt x="135" y="59"/>
                    </a:lnTo>
                    <a:lnTo>
                      <a:pt x="150" y="70"/>
                    </a:lnTo>
                    <a:lnTo>
                      <a:pt x="157" y="9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67"/>
              <p:cNvSpPr>
                <a:spLocks/>
              </p:cNvSpPr>
              <p:nvPr/>
            </p:nvSpPr>
            <p:spPr bwMode="ltGray">
              <a:xfrm>
                <a:off x="1002" y="3501"/>
                <a:ext cx="176" cy="322"/>
              </a:xfrm>
              <a:custGeom>
                <a:avLst/>
                <a:gdLst>
                  <a:gd name="T0" fmla="*/ 3 w 176"/>
                  <a:gd name="T1" fmla="*/ 51 h 322"/>
                  <a:gd name="T2" fmla="*/ 40 w 176"/>
                  <a:gd name="T3" fmla="*/ 0 h 322"/>
                  <a:gd name="T4" fmla="*/ 63 w 176"/>
                  <a:gd name="T5" fmla="*/ 1 h 322"/>
                  <a:gd name="T6" fmla="*/ 83 w 176"/>
                  <a:gd name="T7" fmla="*/ 4 h 322"/>
                  <a:gd name="T8" fmla="*/ 99 w 176"/>
                  <a:gd name="T9" fmla="*/ 18 h 322"/>
                  <a:gd name="T10" fmla="*/ 139 w 176"/>
                  <a:gd name="T11" fmla="*/ 59 h 322"/>
                  <a:gd name="T12" fmla="*/ 152 w 176"/>
                  <a:gd name="T13" fmla="*/ 77 h 322"/>
                  <a:gd name="T14" fmla="*/ 161 w 176"/>
                  <a:gd name="T15" fmla="*/ 96 h 322"/>
                  <a:gd name="T16" fmla="*/ 171 w 176"/>
                  <a:gd name="T17" fmla="*/ 150 h 322"/>
                  <a:gd name="T18" fmla="*/ 175 w 176"/>
                  <a:gd name="T19" fmla="*/ 167 h 322"/>
                  <a:gd name="T20" fmla="*/ 171 w 176"/>
                  <a:gd name="T21" fmla="*/ 188 h 322"/>
                  <a:gd name="T22" fmla="*/ 164 w 176"/>
                  <a:gd name="T23" fmla="*/ 210 h 322"/>
                  <a:gd name="T24" fmla="*/ 148 w 176"/>
                  <a:gd name="T25" fmla="*/ 244 h 322"/>
                  <a:gd name="T26" fmla="*/ 136 w 176"/>
                  <a:gd name="T27" fmla="*/ 267 h 322"/>
                  <a:gd name="T28" fmla="*/ 115 w 176"/>
                  <a:gd name="T29" fmla="*/ 291 h 322"/>
                  <a:gd name="T30" fmla="*/ 76 w 176"/>
                  <a:gd name="T31" fmla="*/ 321 h 322"/>
                  <a:gd name="T32" fmla="*/ 96 w 176"/>
                  <a:gd name="T33" fmla="*/ 283 h 322"/>
                  <a:gd name="T34" fmla="*/ 113 w 176"/>
                  <a:gd name="T35" fmla="*/ 249 h 322"/>
                  <a:gd name="T36" fmla="*/ 123 w 176"/>
                  <a:gd name="T37" fmla="*/ 217 h 322"/>
                  <a:gd name="T38" fmla="*/ 118 w 176"/>
                  <a:gd name="T39" fmla="*/ 188 h 322"/>
                  <a:gd name="T40" fmla="*/ 115 w 176"/>
                  <a:gd name="T41" fmla="*/ 167 h 322"/>
                  <a:gd name="T42" fmla="*/ 123 w 176"/>
                  <a:gd name="T43" fmla="*/ 141 h 322"/>
                  <a:gd name="T44" fmla="*/ 126 w 176"/>
                  <a:gd name="T45" fmla="*/ 119 h 322"/>
                  <a:gd name="T46" fmla="*/ 109 w 176"/>
                  <a:gd name="T47" fmla="*/ 77 h 322"/>
                  <a:gd name="T48" fmla="*/ 106 w 176"/>
                  <a:gd name="T49" fmla="*/ 54 h 322"/>
                  <a:gd name="T50" fmla="*/ 92 w 176"/>
                  <a:gd name="T51" fmla="*/ 37 h 322"/>
                  <a:gd name="T52" fmla="*/ 63 w 176"/>
                  <a:gd name="T53" fmla="*/ 13 h 322"/>
                  <a:gd name="T54" fmla="*/ 49 w 176"/>
                  <a:gd name="T55" fmla="*/ 32 h 322"/>
                  <a:gd name="T56" fmla="*/ 0 w 176"/>
                  <a:gd name="T57" fmla="*/ 61 h 322"/>
                  <a:gd name="T58" fmla="*/ 3 w 176"/>
                  <a:gd name="T59" fmla="*/ 5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6" h="322">
                    <a:moveTo>
                      <a:pt x="3" y="51"/>
                    </a:moveTo>
                    <a:lnTo>
                      <a:pt x="40" y="0"/>
                    </a:lnTo>
                    <a:lnTo>
                      <a:pt x="63" y="1"/>
                    </a:lnTo>
                    <a:lnTo>
                      <a:pt x="83" y="4"/>
                    </a:lnTo>
                    <a:lnTo>
                      <a:pt x="99" y="18"/>
                    </a:lnTo>
                    <a:lnTo>
                      <a:pt x="139" y="59"/>
                    </a:lnTo>
                    <a:lnTo>
                      <a:pt x="152" y="77"/>
                    </a:lnTo>
                    <a:lnTo>
                      <a:pt x="161" y="96"/>
                    </a:lnTo>
                    <a:lnTo>
                      <a:pt x="171" y="150"/>
                    </a:lnTo>
                    <a:lnTo>
                      <a:pt x="175" y="167"/>
                    </a:lnTo>
                    <a:lnTo>
                      <a:pt x="171" y="188"/>
                    </a:lnTo>
                    <a:lnTo>
                      <a:pt x="164" y="210"/>
                    </a:lnTo>
                    <a:lnTo>
                      <a:pt x="148" y="244"/>
                    </a:lnTo>
                    <a:lnTo>
                      <a:pt x="136" y="267"/>
                    </a:lnTo>
                    <a:lnTo>
                      <a:pt x="115" y="291"/>
                    </a:lnTo>
                    <a:lnTo>
                      <a:pt x="76" y="321"/>
                    </a:lnTo>
                    <a:lnTo>
                      <a:pt x="96" y="283"/>
                    </a:lnTo>
                    <a:lnTo>
                      <a:pt x="113" y="249"/>
                    </a:lnTo>
                    <a:lnTo>
                      <a:pt x="123" y="217"/>
                    </a:lnTo>
                    <a:lnTo>
                      <a:pt x="118" y="188"/>
                    </a:lnTo>
                    <a:lnTo>
                      <a:pt x="115" y="167"/>
                    </a:lnTo>
                    <a:lnTo>
                      <a:pt x="123" y="141"/>
                    </a:lnTo>
                    <a:lnTo>
                      <a:pt x="126" y="119"/>
                    </a:lnTo>
                    <a:lnTo>
                      <a:pt x="109" y="77"/>
                    </a:lnTo>
                    <a:lnTo>
                      <a:pt x="106" y="54"/>
                    </a:lnTo>
                    <a:lnTo>
                      <a:pt x="92" y="37"/>
                    </a:lnTo>
                    <a:lnTo>
                      <a:pt x="63" y="13"/>
                    </a:lnTo>
                    <a:lnTo>
                      <a:pt x="49" y="32"/>
                    </a:lnTo>
                    <a:lnTo>
                      <a:pt x="0" y="61"/>
                    </a:lnTo>
                    <a:lnTo>
                      <a:pt x="3" y="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11"/>
            <p:cNvGrpSpPr>
              <a:grpSpLocks/>
            </p:cNvGrpSpPr>
            <p:nvPr/>
          </p:nvGrpSpPr>
          <p:grpSpPr bwMode="auto">
            <a:xfrm>
              <a:off x="10057193" y="5283200"/>
              <a:ext cx="2032000" cy="1581150"/>
              <a:chOff x="4495" y="3328"/>
              <a:chExt cx="1280" cy="996"/>
            </a:xfrm>
          </p:grpSpPr>
          <p:grpSp>
            <p:nvGrpSpPr>
              <p:cNvPr id="13" name="Group 84"/>
              <p:cNvGrpSpPr>
                <a:grpSpLocks/>
              </p:cNvGrpSpPr>
              <p:nvPr/>
            </p:nvGrpSpPr>
            <p:grpSpPr bwMode="auto">
              <a:xfrm>
                <a:off x="4636" y="3328"/>
                <a:ext cx="1056" cy="993"/>
                <a:chOff x="4636" y="3328"/>
                <a:chExt cx="1056" cy="993"/>
              </a:xfrm>
            </p:grpSpPr>
            <p:sp>
              <p:nvSpPr>
                <p:cNvPr id="40" name="Freeform 69"/>
                <p:cNvSpPr>
                  <a:spLocks/>
                </p:cNvSpPr>
                <p:nvPr/>
              </p:nvSpPr>
              <p:spPr bwMode="ltGray">
                <a:xfrm>
                  <a:off x="5544" y="3891"/>
                  <a:ext cx="148" cy="230"/>
                </a:xfrm>
                <a:custGeom>
                  <a:avLst/>
                  <a:gdLst>
                    <a:gd name="T0" fmla="*/ 0 w 148"/>
                    <a:gd name="T1" fmla="*/ 229 h 230"/>
                    <a:gd name="T2" fmla="*/ 21 w 148"/>
                    <a:gd name="T3" fmla="*/ 177 h 230"/>
                    <a:gd name="T4" fmla="*/ 40 w 148"/>
                    <a:gd name="T5" fmla="*/ 121 h 230"/>
                    <a:gd name="T6" fmla="*/ 49 w 148"/>
                    <a:gd name="T7" fmla="*/ 96 h 230"/>
                    <a:gd name="T8" fmla="*/ 62 w 148"/>
                    <a:gd name="T9" fmla="*/ 68 h 230"/>
                    <a:gd name="T10" fmla="*/ 80 w 148"/>
                    <a:gd name="T11" fmla="*/ 37 h 230"/>
                    <a:gd name="T12" fmla="*/ 94 w 148"/>
                    <a:gd name="T13" fmla="*/ 18 h 230"/>
                    <a:gd name="T14" fmla="*/ 104 w 148"/>
                    <a:gd name="T15" fmla="*/ 9 h 230"/>
                    <a:gd name="T16" fmla="*/ 118 w 148"/>
                    <a:gd name="T17" fmla="*/ 2 h 230"/>
                    <a:gd name="T18" fmla="*/ 132 w 148"/>
                    <a:gd name="T19" fmla="*/ 0 h 230"/>
                    <a:gd name="T20" fmla="*/ 139 w 148"/>
                    <a:gd name="T21" fmla="*/ 6 h 230"/>
                    <a:gd name="T22" fmla="*/ 147 w 148"/>
                    <a:gd name="T23" fmla="*/ 21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8" h="230">
                      <a:moveTo>
                        <a:pt x="0" y="229"/>
                      </a:moveTo>
                      <a:lnTo>
                        <a:pt x="21" y="177"/>
                      </a:lnTo>
                      <a:lnTo>
                        <a:pt x="40" y="121"/>
                      </a:lnTo>
                      <a:lnTo>
                        <a:pt x="49" y="96"/>
                      </a:lnTo>
                      <a:lnTo>
                        <a:pt x="62" y="68"/>
                      </a:lnTo>
                      <a:lnTo>
                        <a:pt x="80" y="37"/>
                      </a:lnTo>
                      <a:lnTo>
                        <a:pt x="94" y="18"/>
                      </a:lnTo>
                      <a:lnTo>
                        <a:pt x="104" y="9"/>
                      </a:lnTo>
                      <a:lnTo>
                        <a:pt x="118" y="2"/>
                      </a:lnTo>
                      <a:lnTo>
                        <a:pt x="132" y="0"/>
                      </a:lnTo>
                      <a:lnTo>
                        <a:pt x="139" y="6"/>
                      </a:lnTo>
                      <a:lnTo>
                        <a:pt x="147" y="21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 70"/>
                <p:cNvSpPr>
                  <a:spLocks/>
                </p:cNvSpPr>
                <p:nvPr/>
              </p:nvSpPr>
              <p:spPr bwMode="ltGray">
                <a:xfrm>
                  <a:off x="5072" y="3830"/>
                  <a:ext cx="117" cy="390"/>
                </a:xfrm>
                <a:custGeom>
                  <a:avLst/>
                  <a:gdLst>
                    <a:gd name="T0" fmla="*/ 116 w 117"/>
                    <a:gd name="T1" fmla="*/ 389 h 390"/>
                    <a:gd name="T2" fmla="*/ 93 w 117"/>
                    <a:gd name="T3" fmla="*/ 156 h 390"/>
                    <a:gd name="T4" fmla="*/ 75 w 117"/>
                    <a:gd name="T5" fmla="*/ 40 h 390"/>
                    <a:gd name="T6" fmla="*/ 69 w 117"/>
                    <a:gd name="T7" fmla="*/ 16 h 390"/>
                    <a:gd name="T8" fmla="*/ 60 w 117"/>
                    <a:gd name="T9" fmla="*/ 4 h 390"/>
                    <a:gd name="T10" fmla="*/ 43 w 117"/>
                    <a:gd name="T11" fmla="*/ 0 h 390"/>
                    <a:gd name="T12" fmla="*/ 28 w 117"/>
                    <a:gd name="T13" fmla="*/ 4 h 390"/>
                    <a:gd name="T14" fmla="*/ 13 w 117"/>
                    <a:gd name="T15" fmla="*/ 17 h 390"/>
                    <a:gd name="T16" fmla="*/ 0 w 117"/>
                    <a:gd name="T17" fmla="*/ 39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390">
                      <a:moveTo>
                        <a:pt x="116" y="389"/>
                      </a:moveTo>
                      <a:lnTo>
                        <a:pt x="93" y="156"/>
                      </a:lnTo>
                      <a:lnTo>
                        <a:pt x="75" y="40"/>
                      </a:lnTo>
                      <a:lnTo>
                        <a:pt x="69" y="16"/>
                      </a:lnTo>
                      <a:lnTo>
                        <a:pt x="60" y="4"/>
                      </a:lnTo>
                      <a:lnTo>
                        <a:pt x="43" y="0"/>
                      </a:lnTo>
                      <a:lnTo>
                        <a:pt x="28" y="4"/>
                      </a:lnTo>
                      <a:lnTo>
                        <a:pt x="13" y="17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71"/>
                <p:cNvSpPr>
                  <a:spLocks/>
                </p:cNvSpPr>
                <p:nvPr/>
              </p:nvSpPr>
              <p:spPr bwMode="ltGray">
                <a:xfrm>
                  <a:off x="5086" y="3328"/>
                  <a:ext cx="158" cy="988"/>
                </a:xfrm>
                <a:custGeom>
                  <a:avLst/>
                  <a:gdLst>
                    <a:gd name="T0" fmla="*/ 156 w 158"/>
                    <a:gd name="T1" fmla="*/ 987 h 988"/>
                    <a:gd name="T2" fmla="*/ 157 w 158"/>
                    <a:gd name="T3" fmla="*/ 844 h 988"/>
                    <a:gd name="T4" fmla="*/ 157 w 158"/>
                    <a:gd name="T5" fmla="*/ 778 h 988"/>
                    <a:gd name="T6" fmla="*/ 153 w 158"/>
                    <a:gd name="T7" fmla="*/ 732 h 988"/>
                    <a:gd name="T8" fmla="*/ 151 w 158"/>
                    <a:gd name="T9" fmla="*/ 676 h 988"/>
                    <a:gd name="T10" fmla="*/ 152 w 158"/>
                    <a:gd name="T11" fmla="*/ 618 h 988"/>
                    <a:gd name="T12" fmla="*/ 150 w 158"/>
                    <a:gd name="T13" fmla="*/ 569 h 988"/>
                    <a:gd name="T14" fmla="*/ 146 w 158"/>
                    <a:gd name="T15" fmla="*/ 526 h 988"/>
                    <a:gd name="T16" fmla="*/ 141 w 158"/>
                    <a:gd name="T17" fmla="*/ 448 h 988"/>
                    <a:gd name="T18" fmla="*/ 133 w 158"/>
                    <a:gd name="T19" fmla="*/ 363 h 988"/>
                    <a:gd name="T20" fmla="*/ 123 w 158"/>
                    <a:gd name="T21" fmla="*/ 277 h 988"/>
                    <a:gd name="T22" fmla="*/ 115 w 158"/>
                    <a:gd name="T23" fmla="*/ 185 h 988"/>
                    <a:gd name="T24" fmla="*/ 109 w 158"/>
                    <a:gd name="T25" fmla="*/ 131 h 988"/>
                    <a:gd name="T26" fmla="*/ 103 w 158"/>
                    <a:gd name="T27" fmla="*/ 109 h 988"/>
                    <a:gd name="T28" fmla="*/ 88 w 158"/>
                    <a:gd name="T29" fmla="*/ 72 h 988"/>
                    <a:gd name="T30" fmla="*/ 76 w 158"/>
                    <a:gd name="T31" fmla="*/ 45 h 988"/>
                    <a:gd name="T32" fmla="*/ 60 w 158"/>
                    <a:gd name="T33" fmla="*/ 23 h 988"/>
                    <a:gd name="T34" fmla="*/ 44 w 158"/>
                    <a:gd name="T35" fmla="*/ 5 h 988"/>
                    <a:gd name="T36" fmla="*/ 33 w 158"/>
                    <a:gd name="T37" fmla="*/ 0 h 988"/>
                    <a:gd name="T38" fmla="*/ 18 w 158"/>
                    <a:gd name="T39" fmla="*/ 0 h 988"/>
                    <a:gd name="T40" fmla="*/ 6 w 158"/>
                    <a:gd name="T41" fmla="*/ 5 h 988"/>
                    <a:gd name="T42" fmla="*/ 0 w 158"/>
                    <a:gd name="T43" fmla="*/ 16 h 9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8" h="988">
                      <a:moveTo>
                        <a:pt x="156" y="987"/>
                      </a:moveTo>
                      <a:lnTo>
                        <a:pt x="157" y="844"/>
                      </a:lnTo>
                      <a:lnTo>
                        <a:pt x="157" y="778"/>
                      </a:lnTo>
                      <a:lnTo>
                        <a:pt x="153" y="732"/>
                      </a:lnTo>
                      <a:lnTo>
                        <a:pt x="151" y="676"/>
                      </a:lnTo>
                      <a:lnTo>
                        <a:pt x="152" y="618"/>
                      </a:lnTo>
                      <a:lnTo>
                        <a:pt x="150" y="569"/>
                      </a:lnTo>
                      <a:lnTo>
                        <a:pt x="146" y="526"/>
                      </a:lnTo>
                      <a:lnTo>
                        <a:pt x="141" y="448"/>
                      </a:lnTo>
                      <a:lnTo>
                        <a:pt x="133" y="363"/>
                      </a:lnTo>
                      <a:lnTo>
                        <a:pt x="123" y="277"/>
                      </a:lnTo>
                      <a:lnTo>
                        <a:pt x="115" y="185"/>
                      </a:lnTo>
                      <a:lnTo>
                        <a:pt x="109" y="131"/>
                      </a:lnTo>
                      <a:lnTo>
                        <a:pt x="103" y="109"/>
                      </a:lnTo>
                      <a:lnTo>
                        <a:pt x="88" y="72"/>
                      </a:lnTo>
                      <a:lnTo>
                        <a:pt x="76" y="45"/>
                      </a:lnTo>
                      <a:lnTo>
                        <a:pt x="60" y="23"/>
                      </a:lnTo>
                      <a:lnTo>
                        <a:pt x="44" y="5"/>
                      </a:lnTo>
                      <a:lnTo>
                        <a:pt x="33" y="0"/>
                      </a:lnTo>
                      <a:lnTo>
                        <a:pt x="18" y="0"/>
                      </a:lnTo>
                      <a:lnTo>
                        <a:pt x="6" y="5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72"/>
                <p:cNvSpPr>
                  <a:spLocks/>
                </p:cNvSpPr>
                <p:nvPr/>
              </p:nvSpPr>
              <p:spPr bwMode="ltGray">
                <a:xfrm>
                  <a:off x="5072" y="3692"/>
                  <a:ext cx="163" cy="317"/>
                </a:xfrm>
                <a:custGeom>
                  <a:avLst/>
                  <a:gdLst>
                    <a:gd name="T0" fmla="*/ 162 w 163"/>
                    <a:gd name="T1" fmla="*/ 316 h 317"/>
                    <a:gd name="T2" fmla="*/ 138 w 163"/>
                    <a:gd name="T3" fmla="*/ 245 h 317"/>
                    <a:gd name="T4" fmla="*/ 117 w 163"/>
                    <a:gd name="T5" fmla="*/ 167 h 317"/>
                    <a:gd name="T6" fmla="*/ 106 w 163"/>
                    <a:gd name="T7" fmla="*/ 133 h 317"/>
                    <a:gd name="T8" fmla="*/ 92 w 163"/>
                    <a:gd name="T9" fmla="*/ 94 h 317"/>
                    <a:gd name="T10" fmla="*/ 72 w 163"/>
                    <a:gd name="T11" fmla="*/ 52 h 317"/>
                    <a:gd name="T12" fmla="*/ 57 w 163"/>
                    <a:gd name="T13" fmla="*/ 26 h 317"/>
                    <a:gd name="T14" fmla="*/ 46 w 163"/>
                    <a:gd name="T15" fmla="*/ 14 h 317"/>
                    <a:gd name="T16" fmla="*/ 32 w 163"/>
                    <a:gd name="T17" fmla="*/ 4 h 317"/>
                    <a:gd name="T18" fmla="*/ 15 w 163"/>
                    <a:gd name="T19" fmla="*/ 0 h 317"/>
                    <a:gd name="T20" fmla="*/ 8 w 163"/>
                    <a:gd name="T21" fmla="*/ 9 h 317"/>
                    <a:gd name="T22" fmla="*/ 0 w 163"/>
                    <a:gd name="T23" fmla="*/ 28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3" h="317">
                      <a:moveTo>
                        <a:pt x="162" y="316"/>
                      </a:moveTo>
                      <a:lnTo>
                        <a:pt x="138" y="245"/>
                      </a:lnTo>
                      <a:lnTo>
                        <a:pt x="117" y="167"/>
                      </a:lnTo>
                      <a:lnTo>
                        <a:pt x="106" y="133"/>
                      </a:lnTo>
                      <a:lnTo>
                        <a:pt x="92" y="94"/>
                      </a:lnTo>
                      <a:lnTo>
                        <a:pt x="72" y="52"/>
                      </a:lnTo>
                      <a:lnTo>
                        <a:pt x="57" y="26"/>
                      </a:lnTo>
                      <a:lnTo>
                        <a:pt x="46" y="14"/>
                      </a:lnTo>
                      <a:lnTo>
                        <a:pt x="32" y="4"/>
                      </a:lnTo>
                      <a:lnTo>
                        <a:pt x="15" y="0"/>
                      </a:lnTo>
                      <a:lnTo>
                        <a:pt x="8" y="9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73"/>
                <p:cNvSpPr>
                  <a:spLocks/>
                </p:cNvSpPr>
                <p:nvPr/>
              </p:nvSpPr>
              <p:spPr bwMode="ltGray">
                <a:xfrm>
                  <a:off x="5357" y="3974"/>
                  <a:ext cx="157" cy="347"/>
                </a:xfrm>
                <a:custGeom>
                  <a:avLst/>
                  <a:gdLst>
                    <a:gd name="T0" fmla="*/ 156 w 157"/>
                    <a:gd name="T1" fmla="*/ 346 h 347"/>
                    <a:gd name="T2" fmla="*/ 133 w 157"/>
                    <a:gd name="T3" fmla="*/ 313 h 347"/>
                    <a:gd name="T4" fmla="*/ 123 w 157"/>
                    <a:gd name="T5" fmla="*/ 292 h 347"/>
                    <a:gd name="T6" fmla="*/ 117 w 157"/>
                    <a:gd name="T7" fmla="*/ 275 h 347"/>
                    <a:gd name="T8" fmla="*/ 82 w 157"/>
                    <a:gd name="T9" fmla="*/ 116 h 347"/>
                    <a:gd name="T10" fmla="*/ 64 w 157"/>
                    <a:gd name="T11" fmla="*/ 65 h 347"/>
                    <a:gd name="T12" fmla="*/ 50 w 157"/>
                    <a:gd name="T13" fmla="*/ 32 h 347"/>
                    <a:gd name="T14" fmla="*/ 39 w 157"/>
                    <a:gd name="T15" fmla="*/ 17 h 347"/>
                    <a:gd name="T16" fmla="*/ 27 w 157"/>
                    <a:gd name="T17" fmla="*/ 4 h 347"/>
                    <a:gd name="T18" fmla="*/ 13 w 157"/>
                    <a:gd name="T19" fmla="*/ 0 h 347"/>
                    <a:gd name="T20" fmla="*/ 4 w 157"/>
                    <a:gd name="T21" fmla="*/ 3 h 347"/>
                    <a:gd name="T22" fmla="*/ 0 w 157"/>
                    <a:gd name="T23" fmla="*/ 23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7" h="347">
                      <a:moveTo>
                        <a:pt x="156" y="346"/>
                      </a:moveTo>
                      <a:lnTo>
                        <a:pt x="133" y="313"/>
                      </a:lnTo>
                      <a:lnTo>
                        <a:pt x="123" y="292"/>
                      </a:lnTo>
                      <a:lnTo>
                        <a:pt x="117" y="275"/>
                      </a:lnTo>
                      <a:lnTo>
                        <a:pt x="82" y="116"/>
                      </a:lnTo>
                      <a:lnTo>
                        <a:pt x="64" y="65"/>
                      </a:lnTo>
                      <a:lnTo>
                        <a:pt x="50" y="32"/>
                      </a:lnTo>
                      <a:lnTo>
                        <a:pt x="39" y="17"/>
                      </a:lnTo>
                      <a:lnTo>
                        <a:pt x="27" y="4"/>
                      </a:lnTo>
                      <a:lnTo>
                        <a:pt x="13" y="0"/>
                      </a:lnTo>
                      <a:lnTo>
                        <a:pt x="4" y="3"/>
                      </a:lnTo>
                      <a:lnTo>
                        <a:pt x="0" y="2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74"/>
                <p:cNvSpPr>
                  <a:spLocks/>
                </p:cNvSpPr>
                <p:nvPr/>
              </p:nvSpPr>
              <p:spPr bwMode="ltGray">
                <a:xfrm>
                  <a:off x="4948" y="3692"/>
                  <a:ext cx="340" cy="526"/>
                </a:xfrm>
                <a:custGeom>
                  <a:avLst/>
                  <a:gdLst>
                    <a:gd name="T0" fmla="*/ 339 w 340"/>
                    <a:gd name="T1" fmla="*/ 525 h 526"/>
                    <a:gd name="T2" fmla="*/ 329 w 340"/>
                    <a:gd name="T3" fmla="*/ 483 h 526"/>
                    <a:gd name="T4" fmla="*/ 222 w 340"/>
                    <a:gd name="T5" fmla="*/ 198 h 526"/>
                    <a:gd name="T6" fmla="*/ 175 w 340"/>
                    <a:gd name="T7" fmla="*/ 110 h 526"/>
                    <a:gd name="T8" fmla="*/ 161 w 340"/>
                    <a:gd name="T9" fmla="*/ 80 h 526"/>
                    <a:gd name="T10" fmla="*/ 143 w 340"/>
                    <a:gd name="T11" fmla="*/ 47 h 526"/>
                    <a:gd name="T12" fmla="*/ 121 w 340"/>
                    <a:gd name="T13" fmla="*/ 23 h 526"/>
                    <a:gd name="T14" fmla="*/ 102 w 340"/>
                    <a:gd name="T15" fmla="*/ 9 h 526"/>
                    <a:gd name="T16" fmla="*/ 77 w 340"/>
                    <a:gd name="T17" fmla="*/ 0 h 526"/>
                    <a:gd name="T18" fmla="*/ 53 w 340"/>
                    <a:gd name="T19" fmla="*/ 0 h 526"/>
                    <a:gd name="T20" fmla="*/ 35 w 340"/>
                    <a:gd name="T21" fmla="*/ 9 h 526"/>
                    <a:gd name="T22" fmla="*/ 0 w 340"/>
                    <a:gd name="T23" fmla="*/ 58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0" h="526">
                      <a:moveTo>
                        <a:pt x="339" y="525"/>
                      </a:moveTo>
                      <a:lnTo>
                        <a:pt x="329" y="483"/>
                      </a:lnTo>
                      <a:lnTo>
                        <a:pt x="222" y="198"/>
                      </a:lnTo>
                      <a:lnTo>
                        <a:pt x="175" y="110"/>
                      </a:lnTo>
                      <a:lnTo>
                        <a:pt x="161" y="80"/>
                      </a:lnTo>
                      <a:lnTo>
                        <a:pt x="143" y="47"/>
                      </a:lnTo>
                      <a:lnTo>
                        <a:pt x="121" y="23"/>
                      </a:lnTo>
                      <a:lnTo>
                        <a:pt x="102" y="9"/>
                      </a:lnTo>
                      <a:lnTo>
                        <a:pt x="77" y="0"/>
                      </a:lnTo>
                      <a:lnTo>
                        <a:pt x="53" y="0"/>
                      </a:lnTo>
                      <a:lnTo>
                        <a:pt x="35" y="9"/>
                      </a:lnTo>
                      <a:lnTo>
                        <a:pt x="0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Freeform 75"/>
                <p:cNvSpPr>
                  <a:spLocks/>
                </p:cNvSpPr>
                <p:nvPr/>
              </p:nvSpPr>
              <p:spPr bwMode="ltGray">
                <a:xfrm>
                  <a:off x="5183" y="3343"/>
                  <a:ext cx="338" cy="870"/>
                </a:xfrm>
                <a:custGeom>
                  <a:avLst/>
                  <a:gdLst>
                    <a:gd name="T0" fmla="*/ 0 w 338"/>
                    <a:gd name="T1" fmla="*/ 869 h 870"/>
                    <a:gd name="T2" fmla="*/ 89 w 338"/>
                    <a:gd name="T3" fmla="*/ 622 h 870"/>
                    <a:gd name="T4" fmla="*/ 137 w 338"/>
                    <a:gd name="T5" fmla="*/ 499 h 870"/>
                    <a:gd name="T6" fmla="*/ 179 w 338"/>
                    <a:gd name="T7" fmla="*/ 381 h 870"/>
                    <a:gd name="T8" fmla="*/ 205 w 338"/>
                    <a:gd name="T9" fmla="*/ 299 h 870"/>
                    <a:gd name="T10" fmla="*/ 217 w 338"/>
                    <a:gd name="T11" fmla="*/ 256 h 870"/>
                    <a:gd name="T12" fmla="*/ 225 w 338"/>
                    <a:gd name="T13" fmla="*/ 209 h 870"/>
                    <a:gd name="T14" fmla="*/ 235 w 338"/>
                    <a:gd name="T15" fmla="*/ 166 h 870"/>
                    <a:gd name="T16" fmla="*/ 251 w 338"/>
                    <a:gd name="T17" fmla="*/ 114 h 870"/>
                    <a:gd name="T18" fmla="*/ 269 w 338"/>
                    <a:gd name="T19" fmla="*/ 68 h 870"/>
                    <a:gd name="T20" fmla="*/ 292 w 338"/>
                    <a:gd name="T21" fmla="*/ 27 h 870"/>
                    <a:gd name="T22" fmla="*/ 309 w 338"/>
                    <a:gd name="T23" fmla="*/ 2 h 870"/>
                    <a:gd name="T24" fmla="*/ 320 w 338"/>
                    <a:gd name="T25" fmla="*/ 0 h 870"/>
                    <a:gd name="T26" fmla="*/ 331 w 338"/>
                    <a:gd name="T27" fmla="*/ 12 h 870"/>
                    <a:gd name="T28" fmla="*/ 337 w 338"/>
                    <a:gd name="T29" fmla="*/ 58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38" h="870">
                      <a:moveTo>
                        <a:pt x="0" y="869"/>
                      </a:moveTo>
                      <a:lnTo>
                        <a:pt x="89" y="622"/>
                      </a:lnTo>
                      <a:lnTo>
                        <a:pt x="137" y="499"/>
                      </a:lnTo>
                      <a:lnTo>
                        <a:pt x="179" y="381"/>
                      </a:lnTo>
                      <a:lnTo>
                        <a:pt x="205" y="299"/>
                      </a:lnTo>
                      <a:lnTo>
                        <a:pt x="217" y="256"/>
                      </a:lnTo>
                      <a:lnTo>
                        <a:pt x="225" y="209"/>
                      </a:lnTo>
                      <a:lnTo>
                        <a:pt x="235" y="166"/>
                      </a:lnTo>
                      <a:lnTo>
                        <a:pt x="251" y="114"/>
                      </a:lnTo>
                      <a:lnTo>
                        <a:pt x="269" y="68"/>
                      </a:lnTo>
                      <a:lnTo>
                        <a:pt x="292" y="27"/>
                      </a:lnTo>
                      <a:lnTo>
                        <a:pt x="309" y="2"/>
                      </a:lnTo>
                      <a:lnTo>
                        <a:pt x="320" y="0"/>
                      </a:lnTo>
                      <a:lnTo>
                        <a:pt x="331" y="12"/>
                      </a:lnTo>
                      <a:lnTo>
                        <a:pt x="337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Freeform 76"/>
                <p:cNvSpPr>
                  <a:spLocks/>
                </p:cNvSpPr>
                <p:nvPr/>
              </p:nvSpPr>
              <p:spPr bwMode="ltGray">
                <a:xfrm>
                  <a:off x="5266" y="3703"/>
                  <a:ext cx="248" cy="299"/>
                </a:xfrm>
                <a:custGeom>
                  <a:avLst/>
                  <a:gdLst>
                    <a:gd name="T0" fmla="*/ 0 w 248"/>
                    <a:gd name="T1" fmla="*/ 298 h 299"/>
                    <a:gd name="T2" fmla="*/ 46 w 248"/>
                    <a:gd name="T3" fmla="*/ 233 h 299"/>
                    <a:gd name="T4" fmla="*/ 75 w 248"/>
                    <a:gd name="T5" fmla="*/ 159 h 299"/>
                    <a:gd name="T6" fmla="*/ 90 w 248"/>
                    <a:gd name="T7" fmla="*/ 126 h 299"/>
                    <a:gd name="T8" fmla="*/ 111 w 248"/>
                    <a:gd name="T9" fmla="*/ 87 h 299"/>
                    <a:gd name="T10" fmla="*/ 140 w 248"/>
                    <a:gd name="T11" fmla="*/ 47 h 299"/>
                    <a:gd name="T12" fmla="*/ 161 w 248"/>
                    <a:gd name="T13" fmla="*/ 23 h 299"/>
                    <a:gd name="T14" fmla="*/ 176 w 248"/>
                    <a:gd name="T15" fmla="*/ 11 h 299"/>
                    <a:gd name="T16" fmla="*/ 199 w 248"/>
                    <a:gd name="T17" fmla="*/ 1 h 299"/>
                    <a:gd name="T18" fmla="*/ 223 w 248"/>
                    <a:gd name="T19" fmla="*/ 0 h 299"/>
                    <a:gd name="T20" fmla="*/ 233 w 248"/>
                    <a:gd name="T21" fmla="*/ 14 h 299"/>
                    <a:gd name="T22" fmla="*/ 247 w 248"/>
                    <a:gd name="T2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8" h="299">
                      <a:moveTo>
                        <a:pt x="0" y="298"/>
                      </a:moveTo>
                      <a:lnTo>
                        <a:pt x="46" y="233"/>
                      </a:lnTo>
                      <a:lnTo>
                        <a:pt x="75" y="159"/>
                      </a:lnTo>
                      <a:lnTo>
                        <a:pt x="90" y="126"/>
                      </a:lnTo>
                      <a:lnTo>
                        <a:pt x="111" y="87"/>
                      </a:lnTo>
                      <a:lnTo>
                        <a:pt x="140" y="47"/>
                      </a:lnTo>
                      <a:lnTo>
                        <a:pt x="161" y="23"/>
                      </a:lnTo>
                      <a:lnTo>
                        <a:pt x="176" y="11"/>
                      </a:lnTo>
                      <a:lnTo>
                        <a:pt x="199" y="1"/>
                      </a:lnTo>
                      <a:lnTo>
                        <a:pt x="223" y="0"/>
                      </a:lnTo>
                      <a:lnTo>
                        <a:pt x="233" y="14"/>
                      </a:lnTo>
                      <a:lnTo>
                        <a:pt x="247" y="3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Freeform 77"/>
                <p:cNvSpPr>
                  <a:spLocks/>
                </p:cNvSpPr>
                <p:nvPr/>
              </p:nvSpPr>
              <p:spPr bwMode="ltGray">
                <a:xfrm>
                  <a:off x="5164" y="3809"/>
                  <a:ext cx="119" cy="146"/>
                </a:xfrm>
                <a:custGeom>
                  <a:avLst/>
                  <a:gdLst>
                    <a:gd name="T0" fmla="*/ 0 w 119"/>
                    <a:gd name="T1" fmla="*/ 0 h 146"/>
                    <a:gd name="T2" fmla="*/ 19 w 119"/>
                    <a:gd name="T3" fmla="*/ 9 h 146"/>
                    <a:gd name="T4" fmla="*/ 44 w 119"/>
                    <a:gd name="T5" fmla="*/ 19 h 146"/>
                    <a:gd name="T6" fmla="*/ 65 w 119"/>
                    <a:gd name="T7" fmla="*/ 40 h 146"/>
                    <a:gd name="T8" fmla="*/ 85 w 119"/>
                    <a:gd name="T9" fmla="*/ 57 h 146"/>
                    <a:gd name="T10" fmla="*/ 101 w 119"/>
                    <a:gd name="T11" fmla="*/ 75 h 146"/>
                    <a:gd name="T12" fmla="*/ 109 w 119"/>
                    <a:gd name="T13" fmla="*/ 91 h 146"/>
                    <a:gd name="T14" fmla="*/ 115 w 119"/>
                    <a:gd name="T15" fmla="*/ 105 h 146"/>
                    <a:gd name="T16" fmla="*/ 118 w 119"/>
                    <a:gd name="T17" fmla="*/ 125 h 146"/>
                    <a:gd name="T18" fmla="*/ 118 w 119"/>
                    <a:gd name="T19" fmla="*/ 14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9" h="146">
                      <a:moveTo>
                        <a:pt x="0" y="0"/>
                      </a:moveTo>
                      <a:lnTo>
                        <a:pt x="19" y="9"/>
                      </a:lnTo>
                      <a:lnTo>
                        <a:pt x="44" y="19"/>
                      </a:lnTo>
                      <a:lnTo>
                        <a:pt x="65" y="40"/>
                      </a:lnTo>
                      <a:lnTo>
                        <a:pt x="85" y="57"/>
                      </a:lnTo>
                      <a:lnTo>
                        <a:pt x="101" y="75"/>
                      </a:lnTo>
                      <a:lnTo>
                        <a:pt x="109" y="91"/>
                      </a:lnTo>
                      <a:lnTo>
                        <a:pt x="115" y="105"/>
                      </a:lnTo>
                      <a:lnTo>
                        <a:pt x="118" y="125"/>
                      </a:lnTo>
                      <a:lnTo>
                        <a:pt x="118" y="14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Freeform 78"/>
                <p:cNvSpPr>
                  <a:spLocks/>
                </p:cNvSpPr>
                <p:nvPr/>
              </p:nvSpPr>
              <p:spPr bwMode="ltGray">
                <a:xfrm>
                  <a:off x="5545" y="3616"/>
                  <a:ext cx="100" cy="574"/>
                </a:xfrm>
                <a:custGeom>
                  <a:avLst/>
                  <a:gdLst>
                    <a:gd name="T0" fmla="*/ 0 w 100"/>
                    <a:gd name="T1" fmla="*/ 573 h 574"/>
                    <a:gd name="T2" fmla="*/ 0 w 100"/>
                    <a:gd name="T3" fmla="*/ 519 h 574"/>
                    <a:gd name="T4" fmla="*/ 0 w 100"/>
                    <a:gd name="T5" fmla="*/ 479 h 574"/>
                    <a:gd name="T6" fmla="*/ 2 w 100"/>
                    <a:gd name="T7" fmla="*/ 450 h 574"/>
                    <a:gd name="T8" fmla="*/ 3 w 100"/>
                    <a:gd name="T9" fmla="*/ 416 h 574"/>
                    <a:gd name="T10" fmla="*/ 3 w 100"/>
                    <a:gd name="T11" fmla="*/ 380 h 574"/>
                    <a:gd name="T12" fmla="*/ 4 w 100"/>
                    <a:gd name="T13" fmla="*/ 351 h 574"/>
                    <a:gd name="T14" fmla="*/ 6 w 100"/>
                    <a:gd name="T15" fmla="*/ 323 h 574"/>
                    <a:gd name="T16" fmla="*/ 9 w 100"/>
                    <a:gd name="T17" fmla="*/ 276 h 574"/>
                    <a:gd name="T18" fmla="*/ 14 w 100"/>
                    <a:gd name="T19" fmla="*/ 223 h 574"/>
                    <a:gd name="T20" fmla="*/ 21 w 100"/>
                    <a:gd name="T21" fmla="*/ 170 h 574"/>
                    <a:gd name="T22" fmla="*/ 26 w 100"/>
                    <a:gd name="T23" fmla="*/ 114 h 574"/>
                    <a:gd name="T24" fmla="*/ 30 w 100"/>
                    <a:gd name="T25" fmla="*/ 80 h 574"/>
                    <a:gd name="T26" fmla="*/ 33 w 100"/>
                    <a:gd name="T27" fmla="*/ 67 h 574"/>
                    <a:gd name="T28" fmla="*/ 42 w 100"/>
                    <a:gd name="T29" fmla="*/ 44 h 574"/>
                    <a:gd name="T30" fmla="*/ 51 w 100"/>
                    <a:gd name="T31" fmla="*/ 28 h 574"/>
                    <a:gd name="T32" fmla="*/ 61 w 100"/>
                    <a:gd name="T33" fmla="*/ 14 h 574"/>
                    <a:gd name="T34" fmla="*/ 71 w 100"/>
                    <a:gd name="T35" fmla="*/ 3 h 574"/>
                    <a:gd name="T36" fmla="*/ 77 w 100"/>
                    <a:gd name="T37" fmla="*/ 0 h 574"/>
                    <a:gd name="T38" fmla="*/ 87 w 100"/>
                    <a:gd name="T39" fmla="*/ 0 h 574"/>
                    <a:gd name="T40" fmla="*/ 95 w 100"/>
                    <a:gd name="T41" fmla="*/ 4 h 574"/>
                    <a:gd name="T42" fmla="*/ 99 w 100"/>
                    <a:gd name="T43" fmla="*/ 9 h 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0" h="574">
                      <a:moveTo>
                        <a:pt x="0" y="573"/>
                      </a:moveTo>
                      <a:lnTo>
                        <a:pt x="0" y="519"/>
                      </a:lnTo>
                      <a:lnTo>
                        <a:pt x="0" y="479"/>
                      </a:lnTo>
                      <a:lnTo>
                        <a:pt x="2" y="450"/>
                      </a:lnTo>
                      <a:lnTo>
                        <a:pt x="3" y="416"/>
                      </a:lnTo>
                      <a:lnTo>
                        <a:pt x="3" y="380"/>
                      </a:lnTo>
                      <a:lnTo>
                        <a:pt x="4" y="351"/>
                      </a:lnTo>
                      <a:lnTo>
                        <a:pt x="6" y="323"/>
                      </a:lnTo>
                      <a:lnTo>
                        <a:pt x="9" y="276"/>
                      </a:lnTo>
                      <a:lnTo>
                        <a:pt x="14" y="223"/>
                      </a:lnTo>
                      <a:lnTo>
                        <a:pt x="21" y="170"/>
                      </a:lnTo>
                      <a:lnTo>
                        <a:pt x="26" y="114"/>
                      </a:lnTo>
                      <a:lnTo>
                        <a:pt x="30" y="80"/>
                      </a:lnTo>
                      <a:lnTo>
                        <a:pt x="33" y="67"/>
                      </a:lnTo>
                      <a:lnTo>
                        <a:pt x="42" y="44"/>
                      </a:lnTo>
                      <a:lnTo>
                        <a:pt x="51" y="28"/>
                      </a:lnTo>
                      <a:lnTo>
                        <a:pt x="61" y="14"/>
                      </a:lnTo>
                      <a:lnTo>
                        <a:pt x="71" y="3"/>
                      </a:lnTo>
                      <a:lnTo>
                        <a:pt x="77" y="0"/>
                      </a:lnTo>
                      <a:lnTo>
                        <a:pt x="87" y="0"/>
                      </a:lnTo>
                      <a:lnTo>
                        <a:pt x="95" y="4"/>
                      </a:lnTo>
                      <a:lnTo>
                        <a:pt x="99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Freeform 79"/>
                <p:cNvSpPr>
                  <a:spLocks/>
                </p:cNvSpPr>
                <p:nvPr/>
              </p:nvSpPr>
              <p:spPr bwMode="ltGray">
                <a:xfrm>
                  <a:off x="5433" y="3986"/>
                  <a:ext cx="124" cy="161"/>
                </a:xfrm>
                <a:custGeom>
                  <a:avLst/>
                  <a:gdLst>
                    <a:gd name="T0" fmla="*/ 123 w 124"/>
                    <a:gd name="T1" fmla="*/ 160 h 161"/>
                    <a:gd name="T2" fmla="*/ 104 w 124"/>
                    <a:gd name="T3" fmla="*/ 124 h 161"/>
                    <a:gd name="T4" fmla="*/ 89 w 124"/>
                    <a:gd name="T5" fmla="*/ 84 h 161"/>
                    <a:gd name="T6" fmla="*/ 81 w 124"/>
                    <a:gd name="T7" fmla="*/ 67 h 161"/>
                    <a:gd name="T8" fmla="*/ 70 w 124"/>
                    <a:gd name="T9" fmla="*/ 47 h 161"/>
                    <a:gd name="T10" fmla="*/ 55 w 124"/>
                    <a:gd name="T11" fmla="*/ 26 h 161"/>
                    <a:gd name="T12" fmla="*/ 44 w 124"/>
                    <a:gd name="T13" fmla="*/ 13 h 161"/>
                    <a:gd name="T14" fmla="*/ 35 w 124"/>
                    <a:gd name="T15" fmla="*/ 7 h 161"/>
                    <a:gd name="T16" fmla="*/ 24 w 124"/>
                    <a:gd name="T17" fmla="*/ 1 h 161"/>
                    <a:gd name="T18" fmla="*/ 11 w 124"/>
                    <a:gd name="T19" fmla="*/ 0 h 161"/>
                    <a:gd name="T20" fmla="*/ 5 w 124"/>
                    <a:gd name="T21" fmla="*/ 4 h 161"/>
                    <a:gd name="T22" fmla="*/ 0 w 124"/>
                    <a:gd name="T23" fmla="*/ 14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4" h="161">
                      <a:moveTo>
                        <a:pt x="123" y="160"/>
                      </a:moveTo>
                      <a:lnTo>
                        <a:pt x="104" y="124"/>
                      </a:lnTo>
                      <a:lnTo>
                        <a:pt x="89" y="84"/>
                      </a:lnTo>
                      <a:lnTo>
                        <a:pt x="81" y="67"/>
                      </a:lnTo>
                      <a:lnTo>
                        <a:pt x="70" y="47"/>
                      </a:lnTo>
                      <a:lnTo>
                        <a:pt x="55" y="26"/>
                      </a:lnTo>
                      <a:lnTo>
                        <a:pt x="44" y="13"/>
                      </a:lnTo>
                      <a:lnTo>
                        <a:pt x="35" y="7"/>
                      </a:lnTo>
                      <a:lnTo>
                        <a:pt x="24" y="1"/>
                      </a:lnTo>
                      <a:lnTo>
                        <a:pt x="11" y="0"/>
                      </a:lnTo>
                      <a:lnTo>
                        <a:pt x="5" y="4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80"/>
                <p:cNvSpPr>
                  <a:spLocks/>
                </p:cNvSpPr>
                <p:nvPr/>
              </p:nvSpPr>
              <p:spPr bwMode="ltGray">
                <a:xfrm>
                  <a:off x="5472" y="3794"/>
                  <a:ext cx="84" cy="400"/>
                </a:xfrm>
                <a:custGeom>
                  <a:avLst/>
                  <a:gdLst>
                    <a:gd name="T0" fmla="*/ 82 w 84"/>
                    <a:gd name="T1" fmla="*/ 399 h 400"/>
                    <a:gd name="T2" fmla="*/ 83 w 84"/>
                    <a:gd name="T3" fmla="*/ 361 h 400"/>
                    <a:gd name="T4" fmla="*/ 83 w 84"/>
                    <a:gd name="T5" fmla="*/ 333 h 400"/>
                    <a:gd name="T6" fmla="*/ 81 w 84"/>
                    <a:gd name="T7" fmla="*/ 314 h 400"/>
                    <a:gd name="T8" fmla="*/ 80 w 84"/>
                    <a:gd name="T9" fmla="*/ 289 h 400"/>
                    <a:gd name="T10" fmla="*/ 80 w 84"/>
                    <a:gd name="T11" fmla="*/ 264 h 400"/>
                    <a:gd name="T12" fmla="*/ 79 w 84"/>
                    <a:gd name="T13" fmla="*/ 244 h 400"/>
                    <a:gd name="T14" fmla="*/ 77 w 84"/>
                    <a:gd name="T15" fmla="*/ 225 h 400"/>
                    <a:gd name="T16" fmla="*/ 74 w 84"/>
                    <a:gd name="T17" fmla="*/ 191 h 400"/>
                    <a:gd name="T18" fmla="*/ 70 w 84"/>
                    <a:gd name="T19" fmla="*/ 155 h 400"/>
                    <a:gd name="T20" fmla="*/ 65 w 84"/>
                    <a:gd name="T21" fmla="*/ 119 h 400"/>
                    <a:gd name="T22" fmla="*/ 61 w 84"/>
                    <a:gd name="T23" fmla="*/ 79 h 400"/>
                    <a:gd name="T24" fmla="*/ 57 w 84"/>
                    <a:gd name="T25" fmla="*/ 55 h 400"/>
                    <a:gd name="T26" fmla="*/ 54 w 84"/>
                    <a:gd name="T27" fmla="*/ 46 h 400"/>
                    <a:gd name="T28" fmla="*/ 47 w 84"/>
                    <a:gd name="T29" fmla="*/ 31 h 400"/>
                    <a:gd name="T30" fmla="*/ 39 w 84"/>
                    <a:gd name="T31" fmla="*/ 19 h 400"/>
                    <a:gd name="T32" fmla="*/ 31 w 84"/>
                    <a:gd name="T33" fmla="*/ 10 h 400"/>
                    <a:gd name="T34" fmla="*/ 23 w 84"/>
                    <a:gd name="T35" fmla="*/ 2 h 400"/>
                    <a:gd name="T36" fmla="*/ 17 w 84"/>
                    <a:gd name="T37" fmla="*/ 0 h 400"/>
                    <a:gd name="T38" fmla="*/ 9 w 84"/>
                    <a:gd name="T39" fmla="*/ 0 h 400"/>
                    <a:gd name="T40" fmla="*/ 2 w 84"/>
                    <a:gd name="T41" fmla="*/ 3 h 400"/>
                    <a:gd name="T42" fmla="*/ 0 w 84"/>
                    <a:gd name="T43" fmla="*/ 6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400">
                      <a:moveTo>
                        <a:pt x="82" y="399"/>
                      </a:moveTo>
                      <a:lnTo>
                        <a:pt x="83" y="361"/>
                      </a:lnTo>
                      <a:lnTo>
                        <a:pt x="83" y="333"/>
                      </a:lnTo>
                      <a:lnTo>
                        <a:pt x="81" y="314"/>
                      </a:lnTo>
                      <a:lnTo>
                        <a:pt x="80" y="289"/>
                      </a:lnTo>
                      <a:lnTo>
                        <a:pt x="80" y="264"/>
                      </a:lnTo>
                      <a:lnTo>
                        <a:pt x="79" y="244"/>
                      </a:lnTo>
                      <a:lnTo>
                        <a:pt x="77" y="225"/>
                      </a:lnTo>
                      <a:lnTo>
                        <a:pt x="74" y="191"/>
                      </a:lnTo>
                      <a:lnTo>
                        <a:pt x="70" y="155"/>
                      </a:lnTo>
                      <a:lnTo>
                        <a:pt x="65" y="119"/>
                      </a:lnTo>
                      <a:lnTo>
                        <a:pt x="61" y="79"/>
                      </a:lnTo>
                      <a:lnTo>
                        <a:pt x="57" y="55"/>
                      </a:lnTo>
                      <a:lnTo>
                        <a:pt x="54" y="46"/>
                      </a:lnTo>
                      <a:lnTo>
                        <a:pt x="47" y="31"/>
                      </a:lnTo>
                      <a:lnTo>
                        <a:pt x="39" y="19"/>
                      </a:lnTo>
                      <a:lnTo>
                        <a:pt x="31" y="10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2" y="3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 81"/>
                <p:cNvSpPr>
                  <a:spLocks/>
                </p:cNvSpPr>
                <p:nvPr/>
              </p:nvSpPr>
              <p:spPr bwMode="ltGray">
                <a:xfrm>
                  <a:off x="5547" y="4043"/>
                  <a:ext cx="131" cy="151"/>
                </a:xfrm>
                <a:custGeom>
                  <a:avLst/>
                  <a:gdLst>
                    <a:gd name="T0" fmla="*/ 0 w 131"/>
                    <a:gd name="T1" fmla="*/ 150 h 151"/>
                    <a:gd name="T2" fmla="*/ 19 w 131"/>
                    <a:gd name="T3" fmla="*/ 135 h 151"/>
                    <a:gd name="T4" fmla="*/ 26 w 131"/>
                    <a:gd name="T5" fmla="*/ 126 h 151"/>
                    <a:gd name="T6" fmla="*/ 32 w 131"/>
                    <a:gd name="T7" fmla="*/ 119 h 151"/>
                    <a:gd name="T8" fmla="*/ 60 w 131"/>
                    <a:gd name="T9" fmla="*/ 50 h 151"/>
                    <a:gd name="T10" fmla="*/ 76 w 131"/>
                    <a:gd name="T11" fmla="*/ 28 h 151"/>
                    <a:gd name="T12" fmla="*/ 87 w 131"/>
                    <a:gd name="T13" fmla="*/ 14 h 151"/>
                    <a:gd name="T14" fmla="*/ 96 w 131"/>
                    <a:gd name="T15" fmla="*/ 7 h 151"/>
                    <a:gd name="T16" fmla="*/ 107 w 131"/>
                    <a:gd name="T17" fmla="*/ 2 h 151"/>
                    <a:gd name="T18" fmla="*/ 118 w 131"/>
                    <a:gd name="T19" fmla="*/ 0 h 151"/>
                    <a:gd name="T20" fmla="*/ 125 w 131"/>
                    <a:gd name="T21" fmla="*/ 1 h 151"/>
                    <a:gd name="T22" fmla="*/ 130 w 131"/>
                    <a:gd name="T23" fmla="*/ 9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1" h="151">
                      <a:moveTo>
                        <a:pt x="0" y="150"/>
                      </a:moveTo>
                      <a:lnTo>
                        <a:pt x="19" y="135"/>
                      </a:lnTo>
                      <a:lnTo>
                        <a:pt x="26" y="126"/>
                      </a:lnTo>
                      <a:lnTo>
                        <a:pt x="32" y="119"/>
                      </a:lnTo>
                      <a:lnTo>
                        <a:pt x="60" y="50"/>
                      </a:lnTo>
                      <a:lnTo>
                        <a:pt x="76" y="28"/>
                      </a:lnTo>
                      <a:lnTo>
                        <a:pt x="87" y="14"/>
                      </a:lnTo>
                      <a:lnTo>
                        <a:pt x="96" y="7"/>
                      </a:lnTo>
                      <a:lnTo>
                        <a:pt x="107" y="2"/>
                      </a:lnTo>
                      <a:lnTo>
                        <a:pt x="118" y="0"/>
                      </a:lnTo>
                      <a:lnTo>
                        <a:pt x="125" y="1"/>
                      </a:lnTo>
                      <a:lnTo>
                        <a:pt x="130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82"/>
                <p:cNvSpPr>
                  <a:spLocks/>
                </p:cNvSpPr>
                <p:nvPr/>
              </p:nvSpPr>
              <p:spPr bwMode="ltGray">
                <a:xfrm>
                  <a:off x="4636" y="3710"/>
                  <a:ext cx="304" cy="525"/>
                </a:xfrm>
                <a:custGeom>
                  <a:avLst/>
                  <a:gdLst>
                    <a:gd name="T0" fmla="*/ 303 w 304"/>
                    <a:gd name="T1" fmla="*/ 524 h 525"/>
                    <a:gd name="T2" fmla="*/ 292 w 304"/>
                    <a:gd name="T3" fmla="*/ 462 h 525"/>
                    <a:gd name="T4" fmla="*/ 278 w 304"/>
                    <a:gd name="T5" fmla="*/ 396 h 525"/>
                    <a:gd name="T6" fmla="*/ 266 w 304"/>
                    <a:gd name="T7" fmla="*/ 344 h 525"/>
                    <a:gd name="T8" fmla="*/ 253 w 304"/>
                    <a:gd name="T9" fmla="*/ 297 h 525"/>
                    <a:gd name="T10" fmla="*/ 236 w 304"/>
                    <a:gd name="T11" fmla="*/ 257 h 525"/>
                    <a:gd name="T12" fmla="*/ 220 w 304"/>
                    <a:gd name="T13" fmla="*/ 213 h 525"/>
                    <a:gd name="T14" fmla="*/ 197 w 304"/>
                    <a:gd name="T15" fmla="*/ 176 h 525"/>
                    <a:gd name="T16" fmla="*/ 148 w 304"/>
                    <a:gd name="T17" fmla="*/ 102 h 525"/>
                    <a:gd name="T18" fmla="*/ 134 w 304"/>
                    <a:gd name="T19" fmla="*/ 80 h 525"/>
                    <a:gd name="T20" fmla="*/ 124 w 304"/>
                    <a:gd name="T21" fmla="*/ 70 h 525"/>
                    <a:gd name="T22" fmla="*/ 100 w 304"/>
                    <a:gd name="T23" fmla="*/ 42 h 525"/>
                    <a:gd name="T24" fmla="*/ 87 w 304"/>
                    <a:gd name="T25" fmla="*/ 28 h 525"/>
                    <a:gd name="T26" fmla="*/ 71 w 304"/>
                    <a:gd name="T27" fmla="*/ 18 h 525"/>
                    <a:gd name="T28" fmla="*/ 47 w 304"/>
                    <a:gd name="T29" fmla="*/ 6 h 525"/>
                    <a:gd name="T30" fmla="*/ 30 w 304"/>
                    <a:gd name="T31" fmla="*/ 0 h 525"/>
                    <a:gd name="T32" fmla="*/ 18 w 304"/>
                    <a:gd name="T33" fmla="*/ 0 h 525"/>
                    <a:gd name="T34" fmla="*/ 7 w 304"/>
                    <a:gd name="T35" fmla="*/ 3 h 525"/>
                    <a:gd name="T36" fmla="*/ 0 w 304"/>
                    <a:gd name="T37" fmla="*/ 10 h 5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4" h="525">
                      <a:moveTo>
                        <a:pt x="303" y="524"/>
                      </a:moveTo>
                      <a:lnTo>
                        <a:pt x="292" y="462"/>
                      </a:lnTo>
                      <a:lnTo>
                        <a:pt x="278" y="396"/>
                      </a:lnTo>
                      <a:lnTo>
                        <a:pt x="266" y="344"/>
                      </a:lnTo>
                      <a:lnTo>
                        <a:pt x="253" y="297"/>
                      </a:lnTo>
                      <a:lnTo>
                        <a:pt x="236" y="257"/>
                      </a:lnTo>
                      <a:lnTo>
                        <a:pt x="220" y="213"/>
                      </a:lnTo>
                      <a:lnTo>
                        <a:pt x="197" y="176"/>
                      </a:lnTo>
                      <a:lnTo>
                        <a:pt x="148" y="102"/>
                      </a:lnTo>
                      <a:lnTo>
                        <a:pt x="134" y="80"/>
                      </a:lnTo>
                      <a:lnTo>
                        <a:pt x="124" y="70"/>
                      </a:lnTo>
                      <a:lnTo>
                        <a:pt x="100" y="42"/>
                      </a:lnTo>
                      <a:lnTo>
                        <a:pt x="87" y="28"/>
                      </a:lnTo>
                      <a:lnTo>
                        <a:pt x="71" y="18"/>
                      </a:lnTo>
                      <a:lnTo>
                        <a:pt x="47" y="6"/>
                      </a:lnTo>
                      <a:lnTo>
                        <a:pt x="30" y="0"/>
                      </a:lnTo>
                      <a:lnTo>
                        <a:pt x="18" y="0"/>
                      </a:lnTo>
                      <a:lnTo>
                        <a:pt x="7" y="3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Freeform 83"/>
                <p:cNvSpPr>
                  <a:spLocks/>
                </p:cNvSpPr>
                <p:nvPr/>
              </p:nvSpPr>
              <p:spPr bwMode="ltGray">
                <a:xfrm>
                  <a:off x="4834" y="3768"/>
                  <a:ext cx="126" cy="432"/>
                </a:xfrm>
                <a:custGeom>
                  <a:avLst/>
                  <a:gdLst>
                    <a:gd name="T0" fmla="*/ 125 w 126"/>
                    <a:gd name="T1" fmla="*/ 431 h 432"/>
                    <a:gd name="T2" fmla="*/ 57 w 126"/>
                    <a:gd name="T3" fmla="*/ 16 h 432"/>
                    <a:gd name="T4" fmla="*/ 52 w 126"/>
                    <a:gd name="T5" fmla="*/ 10 h 432"/>
                    <a:gd name="T6" fmla="*/ 45 w 126"/>
                    <a:gd name="T7" fmla="*/ 3 h 432"/>
                    <a:gd name="T8" fmla="*/ 38 w 126"/>
                    <a:gd name="T9" fmla="*/ 1 h 432"/>
                    <a:gd name="T10" fmla="*/ 27 w 126"/>
                    <a:gd name="T11" fmla="*/ 0 h 432"/>
                    <a:gd name="T12" fmla="*/ 19 w 126"/>
                    <a:gd name="T13" fmla="*/ 1 h 432"/>
                    <a:gd name="T14" fmla="*/ 12 w 126"/>
                    <a:gd name="T15" fmla="*/ 6 h 432"/>
                    <a:gd name="T16" fmla="*/ 4 w 126"/>
                    <a:gd name="T17" fmla="*/ 14 h 432"/>
                    <a:gd name="T18" fmla="*/ 0 w 126"/>
                    <a:gd name="T19" fmla="*/ 2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6" h="432">
                      <a:moveTo>
                        <a:pt x="125" y="431"/>
                      </a:moveTo>
                      <a:lnTo>
                        <a:pt x="57" y="16"/>
                      </a:lnTo>
                      <a:lnTo>
                        <a:pt x="52" y="10"/>
                      </a:lnTo>
                      <a:lnTo>
                        <a:pt x="45" y="3"/>
                      </a:lnTo>
                      <a:lnTo>
                        <a:pt x="38" y="1"/>
                      </a:lnTo>
                      <a:lnTo>
                        <a:pt x="27" y="0"/>
                      </a:lnTo>
                      <a:lnTo>
                        <a:pt x="19" y="1"/>
                      </a:lnTo>
                      <a:lnTo>
                        <a:pt x="12" y="6"/>
                      </a:lnTo>
                      <a:lnTo>
                        <a:pt x="4" y="14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4" name="Freeform 85"/>
              <p:cNvSpPr>
                <a:spLocks/>
              </p:cNvSpPr>
              <p:nvPr/>
            </p:nvSpPr>
            <p:spPr bwMode="ltGray">
              <a:xfrm>
                <a:off x="5031" y="3712"/>
                <a:ext cx="46" cy="270"/>
              </a:xfrm>
              <a:custGeom>
                <a:avLst/>
                <a:gdLst>
                  <a:gd name="T0" fmla="*/ 45 w 46"/>
                  <a:gd name="T1" fmla="*/ 0 h 270"/>
                  <a:gd name="T2" fmla="*/ 28 w 46"/>
                  <a:gd name="T3" fmla="*/ 17 h 270"/>
                  <a:gd name="T4" fmla="*/ 19 w 46"/>
                  <a:gd name="T5" fmla="*/ 51 h 270"/>
                  <a:gd name="T6" fmla="*/ 9 w 46"/>
                  <a:gd name="T7" fmla="*/ 96 h 270"/>
                  <a:gd name="T8" fmla="*/ 0 w 46"/>
                  <a:gd name="T9" fmla="*/ 153 h 270"/>
                  <a:gd name="T10" fmla="*/ 0 w 46"/>
                  <a:gd name="T11" fmla="*/ 215 h 270"/>
                  <a:gd name="T12" fmla="*/ 5 w 46"/>
                  <a:gd name="T13" fmla="*/ 269 h 270"/>
                  <a:gd name="T14" fmla="*/ 9 w 46"/>
                  <a:gd name="T15" fmla="*/ 269 h 270"/>
                  <a:gd name="T16" fmla="*/ 5 w 46"/>
                  <a:gd name="T17" fmla="*/ 215 h 270"/>
                  <a:gd name="T18" fmla="*/ 5 w 46"/>
                  <a:gd name="T19" fmla="*/ 169 h 270"/>
                  <a:gd name="T20" fmla="*/ 14 w 46"/>
                  <a:gd name="T21" fmla="*/ 121 h 270"/>
                  <a:gd name="T22" fmla="*/ 28 w 46"/>
                  <a:gd name="T23" fmla="*/ 71 h 270"/>
                  <a:gd name="T24" fmla="*/ 44 w 46"/>
                  <a:gd name="T25" fmla="*/ 7 h 270"/>
                  <a:gd name="T26" fmla="*/ 45 w 46"/>
                  <a:gd name="T2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270">
                    <a:moveTo>
                      <a:pt x="45" y="0"/>
                    </a:moveTo>
                    <a:lnTo>
                      <a:pt x="28" y="17"/>
                    </a:lnTo>
                    <a:lnTo>
                      <a:pt x="19" y="51"/>
                    </a:lnTo>
                    <a:lnTo>
                      <a:pt x="9" y="96"/>
                    </a:lnTo>
                    <a:lnTo>
                      <a:pt x="0" y="153"/>
                    </a:lnTo>
                    <a:lnTo>
                      <a:pt x="0" y="215"/>
                    </a:lnTo>
                    <a:lnTo>
                      <a:pt x="5" y="269"/>
                    </a:lnTo>
                    <a:lnTo>
                      <a:pt x="9" y="269"/>
                    </a:lnTo>
                    <a:lnTo>
                      <a:pt x="5" y="215"/>
                    </a:lnTo>
                    <a:lnTo>
                      <a:pt x="5" y="169"/>
                    </a:lnTo>
                    <a:lnTo>
                      <a:pt x="14" y="121"/>
                    </a:lnTo>
                    <a:lnTo>
                      <a:pt x="28" y="71"/>
                    </a:lnTo>
                    <a:lnTo>
                      <a:pt x="44" y="7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86"/>
              <p:cNvSpPr>
                <a:spLocks/>
              </p:cNvSpPr>
              <p:nvPr/>
            </p:nvSpPr>
            <p:spPr bwMode="ltGray">
              <a:xfrm>
                <a:off x="5499" y="3719"/>
                <a:ext cx="72" cy="278"/>
              </a:xfrm>
              <a:custGeom>
                <a:avLst/>
                <a:gdLst>
                  <a:gd name="T0" fmla="*/ 14 w 72"/>
                  <a:gd name="T1" fmla="*/ 0 h 278"/>
                  <a:gd name="T2" fmla="*/ 28 w 72"/>
                  <a:gd name="T3" fmla="*/ 21 h 278"/>
                  <a:gd name="T4" fmla="*/ 42 w 72"/>
                  <a:gd name="T5" fmla="*/ 55 h 278"/>
                  <a:gd name="T6" fmla="*/ 56 w 72"/>
                  <a:gd name="T7" fmla="*/ 101 h 278"/>
                  <a:gd name="T8" fmla="*/ 71 w 72"/>
                  <a:gd name="T9" fmla="*/ 159 h 278"/>
                  <a:gd name="T10" fmla="*/ 71 w 72"/>
                  <a:gd name="T11" fmla="*/ 222 h 278"/>
                  <a:gd name="T12" fmla="*/ 64 w 72"/>
                  <a:gd name="T13" fmla="*/ 277 h 278"/>
                  <a:gd name="T14" fmla="*/ 56 w 72"/>
                  <a:gd name="T15" fmla="*/ 277 h 278"/>
                  <a:gd name="T16" fmla="*/ 64 w 72"/>
                  <a:gd name="T17" fmla="*/ 222 h 278"/>
                  <a:gd name="T18" fmla="*/ 64 w 72"/>
                  <a:gd name="T19" fmla="*/ 176 h 278"/>
                  <a:gd name="T20" fmla="*/ 49 w 72"/>
                  <a:gd name="T21" fmla="*/ 125 h 278"/>
                  <a:gd name="T22" fmla="*/ 28 w 72"/>
                  <a:gd name="T23" fmla="*/ 75 h 278"/>
                  <a:gd name="T24" fmla="*/ 0 w 72"/>
                  <a:gd name="T25" fmla="*/ 13 h 278"/>
                  <a:gd name="T26" fmla="*/ 14 w 72"/>
                  <a:gd name="T2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278">
                    <a:moveTo>
                      <a:pt x="14" y="0"/>
                    </a:moveTo>
                    <a:lnTo>
                      <a:pt x="28" y="21"/>
                    </a:lnTo>
                    <a:lnTo>
                      <a:pt x="42" y="55"/>
                    </a:lnTo>
                    <a:lnTo>
                      <a:pt x="56" y="101"/>
                    </a:lnTo>
                    <a:lnTo>
                      <a:pt x="71" y="159"/>
                    </a:lnTo>
                    <a:lnTo>
                      <a:pt x="71" y="222"/>
                    </a:lnTo>
                    <a:lnTo>
                      <a:pt x="64" y="277"/>
                    </a:lnTo>
                    <a:lnTo>
                      <a:pt x="56" y="277"/>
                    </a:lnTo>
                    <a:lnTo>
                      <a:pt x="64" y="222"/>
                    </a:lnTo>
                    <a:lnTo>
                      <a:pt x="64" y="176"/>
                    </a:lnTo>
                    <a:lnTo>
                      <a:pt x="49" y="125"/>
                    </a:lnTo>
                    <a:lnTo>
                      <a:pt x="28" y="75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87"/>
              <p:cNvSpPr>
                <a:spLocks/>
              </p:cNvSpPr>
              <p:nvPr/>
            </p:nvSpPr>
            <p:spPr bwMode="ltGray">
              <a:xfrm>
                <a:off x="4955" y="3844"/>
                <a:ext cx="196" cy="332"/>
              </a:xfrm>
              <a:custGeom>
                <a:avLst/>
                <a:gdLst>
                  <a:gd name="T0" fmla="*/ 114 w 196"/>
                  <a:gd name="T1" fmla="*/ 8 h 332"/>
                  <a:gd name="T2" fmla="*/ 97 w 196"/>
                  <a:gd name="T3" fmla="*/ 21 h 332"/>
                  <a:gd name="T4" fmla="*/ 61 w 196"/>
                  <a:gd name="T5" fmla="*/ 35 h 332"/>
                  <a:gd name="T6" fmla="*/ 75 w 196"/>
                  <a:gd name="T7" fmla="*/ 32 h 332"/>
                  <a:gd name="T8" fmla="*/ 80 w 196"/>
                  <a:gd name="T9" fmla="*/ 41 h 332"/>
                  <a:gd name="T10" fmla="*/ 75 w 196"/>
                  <a:gd name="T11" fmla="*/ 48 h 332"/>
                  <a:gd name="T12" fmla="*/ 55 w 196"/>
                  <a:gd name="T13" fmla="*/ 64 h 332"/>
                  <a:gd name="T14" fmla="*/ 55 w 196"/>
                  <a:gd name="T15" fmla="*/ 68 h 332"/>
                  <a:gd name="T16" fmla="*/ 69 w 196"/>
                  <a:gd name="T17" fmla="*/ 68 h 332"/>
                  <a:gd name="T18" fmla="*/ 64 w 196"/>
                  <a:gd name="T19" fmla="*/ 73 h 332"/>
                  <a:gd name="T20" fmla="*/ 55 w 196"/>
                  <a:gd name="T21" fmla="*/ 89 h 332"/>
                  <a:gd name="T22" fmla="*/ 64 w 196"/>
                  <a:gd name="T23" fmla="*/ 86 h 332"/>
                  <a:gd name="T24" fmla="*/ 67 w 196"/>
                  <a:gd name="T25" fmla="*/ 97 h 332"/>
                  <a:gd name="T26" fmla="*/ 19 w 196"/>
                  <a:gd name="T27" fmla="*/ 124 h 332"/>
                  <a:gd name="T28" fmla="*/ 50 w 196"/>
                  <a:gd name="T29" fmla="*/ 116 h 332"/>
                  <a:gd name="T30" fmla="*/ 38 w 196"/>
                  <a:gd name="T31" fmla="*/ 132 h 332"/>
                  <a:gd name="T32" fmla="*/ 25 w 196"/>
                  <a:gd name="T33" fmla="*/ 135 h 332"/>
                  <a:gd name="T34" fmla="*/ 58 w 196"/>
                  <a:gd name="T35" fmla="*/ 116 h 332"/>
                  <a:gd name="T36" fmla="*/ 67 w 196"/>
                  <a:gd name="T37" fmla="*/ 124 h 332"/>
                  <a:gd name="T38" fmla="*/ 41 w 196"/>
                  <a:gd name="T39" fmla="*/ 149 h 332"/>
                  <a:gd name="T40" fmla="*/ 22 w 196"/>
                  <a:gd name="T41" fmla="*/ 165 h 332"/>
                  <a:gd name="T42" fmla="*/ 45 w 196"/>
                  <a:gd name="T43" fmla="*/ 155 h 332"/>
                  <a:gd name="T44" fmla="*/ 52 w 196"/>
                  <a:gd name="T45" fmla="*/ 162 h 332"/>
                  <a:gd name="T46" fmla="*/ 41 w 196"/>
                  <a:gd name="T47" fmla="*/ 181 h 332"/>
                  <a:gd name="T48" fmla="*/ 25 w 196"/>
                  <a:gd name="T49" fmla="*/ 193 h 332"/>
                  <a:gd name="T50" fmla="*/ 30 w 196"/>
                  <a:gd name="T51" fmla="*/ 198 h 332"/>
                  <a:gd name="T52" fmla="*/ 33 w 196"/>
                  <a:gd name="T53" fmla="*/ 206 h 332"/>
                  <a:gd name="T54" fmla="*/ 30 w 196"/>
                  <a:gd name="T55" fmla="*/ 208 h 332"/>
                  <a:gd name="T56" fmla="*/ 27 w 196"/>
                  <a:gd name="T57" fmla="*/ 217 h 332"/>
                  <a:gd name="T58" fmla="*/ 30 w 196"/>
                  <a:gd name="T59" fmla="*/ 225 h 332"/>
                  <a:gd name="T60" fmla="*/ 5 w 196"/>
                  <a:gd name="T61" fmla="*/ 257 h 332"/>
                  <a:gd name="T62" fmla="*/ 36 w 196"/>
                  <a:gd name="T63" fmla="*/ 238 h 332"/>
                  <a:gd name="T64" fmla="*/ 64 w 196"/>
                  <a:gd name="T65" fmla="*/ 331 h 332"/>
                  <a:gd name="T66" fmla="*/ 41 w 196"/>
                  <a:gd name="T67" fmla="*/ 249 h 332"/>
                  <a:gd name="T68" fmla="*/ 55 w 196"/>
                  <a:gd name="T69" fmla="*/ 227 h 332"/>
                  <a:gd name="T70" fmla="*/ 58 w 196"/>
                  <a:gd name="T71" fmla="*/ 217 h 332"/>
                  <a:gd name="T72" fmla="*/ 67 w 196"/>
                  <a:gd name="T73" fmla="*/ 236 h 332"/>
                  <a:gd name="T74" fmla="*/ 64 w 196"/>
                  <a:gd name="T75" fmla="*/ 200 h 332"/>
                  <a:gd name="T76" fmla="*/ 83 w 196"/>
                  <a:gd name="T77" fmla="*/ 246 h 332"/>
                  <a:gd name="T78" fmla="*/ 92 w 196"/>
                  <a:gd name="T79" fmla="*/ 249 h 332"/>
                  <a:gd name="T80" fmla="*/ 69 w 196"/>
                  <a:gd name="T81" fmla="*/ 217 h 332"/>
                  <a:gd name="T82" fmla="*/ 75 w 196"/>
                  <a:gd name="T83" fmla="*/ 179 h 332"/>
                  <a:gd name="T84" fmla="*/ 134 w 196"/>
                  <a:gd name="T85" fmla="*/ 287 h 332"/>
                  <a:gd name="T86" fmla="*/ 80 w 196"/>
                  <a:gd name="T87" fmla="*/ 187 h 332"/>
                  <a:gd name="T88" fmla="*/ 86 w 196"/>
                  <a:gd name="T89" fmla="*/ 143 h 332"/>
                  <a:gd name="T90" fmla="*/ 114 w 196"/>
                  <a:gd name="T91" fmla="*/ 206 h 332"/>
                  <a:gd name="T92" fmla="*/ 94 w 196"/>
                  <a:gd name="T93" fmla="*/ 146 h 332"/>
                  <a:gd name="T94" fmla="*/ 119 w 196"/>
                  <a:gd name="T95" fmla="*/ 238 h 332"/>
                  <a:gd name="T96" fmla="*/ 97 w 196"/>
                  <a:gd name="T97" fmla="*/ 116 h 332"/>
                  <a:gd name="T98" fmla="*/ 102 w 196"/>
                  <a:gd name="T99" fmla="*/ 86 h 332"/>
                  <a:gd name="T100" fmla="*/ 136 w 196"/>
                  <a:gd name="T101" fmla="*/ 137 h 332"/>
                  <a:gd name="T102" fmla="*/ 136 w 196"/>
                  <a:gd name="T103" fmla="*/ 137 h 332"/>
                  <a:gd name="T104" fmla="*/ 111 w 196"/>
                  <a:gd name="T105" fmla="*/ 92 h 332"/>
                  <a:gd name="T106" fmla="*/ 114 w 196"/>
                  <a:gd name="T107" fmla="*/ 68 h 332"/>
                  <a:gd name="T108" fmla="*/ 122 w 196"/>
                  <a:gd name="T109" fmla="*/ 79 h 332"/>
                  <a:gd name="T110" fmla="*/ 195 w 196"/>
                  <a:gd name="T111" fmla="*/ 127 h 332"/>
                  <a:gd name="T112" fmla="*/ 119 w 196"/>
                  <a:gd name="T113" fmla="*/ 70 h 332"/>
                  <a:gd name="T114" fmla="*/ 134 w 196"/>
                  <a:gd name="T115" fmla="*/ 64 h 332"/>
                  <a:gd name="T116" fmla="*/ 178 w 196"/>
                  <a:gd name="T117" fmla="*/ 119 h 332"/>
                  <a:gd name="T118" fmla="*/ 128 w 196"/>
                  <a:gd name="T119" fmla="*/ 32 h 332"/>
                  <a:gd name="T120" fmla="*/ 125 w 196"/>
                  <a:gd name="T121" fmla="*/ 16 h 332"/>
                  <a:gd name="T122" fmla="*/ 139 w 196"/>
                  <a:gd name="T123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6" h="332">
                    <a:moveTo>
                      <a:pt x="128" y="2"/>
                    </a:moveTo>
                    <a:lnTo>
                      <a:pt x="119" y="2"/>
                    </a:lnTo>
                    <a:lnTo>
                      <a:pt x="114" y="8"/>
                    </a:lnTo>
                    <a:lnTo>
                      <a:pt x="108" y="14"/>
                    </a:lnTo>
                    <a:lnTo>
                      <a:pt x="106" y="16"/>
                    </a:lnTo>
                    <a:lnTo>
                      <a:pt x="97" y="21"/>
                    </a:lnTo>
                    <a:lnTo>
                      <a:pt x="88" y="29"/>
                    </a:lnTo>
                    <a:lnTo>
                      <a:pt x="80" y="32"/>
                    </a:lnTo>
                    <a:lnTo>
                      <a:pt x="61" y="35"/>
                    </a:lnTo>
                    <a:lnTo>
                      <a:pt x="13" y="35"/>
                    </a:lnTo>
                    <a:lnTo>
                      <a:pt x="61" y="37"/>
                    </a:lnTo>
                    <a:lnTo>
                      <a:pt x="75" y="32"/>
                    </a:lnTo>
                    <a:lnTo>
                      <a:pt x="83" y="35"/>
                    </a:lnTo>
                    <a:lnTo>
                      <a:pt x="72" y="41"/>
                    </a:lnTo>
                    <a:lnTo>
                      <a:pt x="80" y="41"/>
                    </a:lnTo>
                    <a:lnTo>
                      <a:pt x="72" y="48"/>
                    </a:lnTo>
                    <a:lnTo>
                      <a:pt x="11" y="94"/>
                    </a:lnTo>
                    <a:lnTo>
                      <a:pt x="75" y="48"/>
                    </a:lnTo>
                    <a:lnTo>
                      <a:pt x="72" y="54"/>
                    </a:lnTo>
                    <a:lnTo>
                      <a:pt x="64" y="62"/>
                    </a:lnTo>
                    <a:lnTo>
                      <a:pt x="55" y="64"/>
                    </a:lnTo>
                    <a:lnTo>
                      <a:pt x="38" y="68"/>
                    </a:lnTo>
                    <a:lnTo>
                      <a:pt x="11" y="62"/>
                    </a:lnTo>
                    <a:lnTo>
                      <a:pt x="55" y="68"/>
                    </a:lnTo>
                    <a:lnTo>
                      <a:pt x="64" y="62"/>
                    </a:lnTo>
                    <a:lnTo>
                      <a:pt x="72" y="59"/>
                    </a:lnTo>
                    <a:lnTo>
                      <a:pt x="69" y="68"/>
                    </a:lnTo>
                    <a:lnTo>
                      <a:pt x="64" y="70"/>
                    </a:lnTo>
                    <a:lnTo>
                      <a:pt x="9" y="97"/>
                    </a:lnTo>
                    <a:lnTo>
                      <a:pt x="64" y="73"/>
                    </a:lnTo>
                    <a:lnTo>
                      <a:pt x="69" y="73"/>
                    </a:lnTo>
                    <a:lnTo>
                      <a:pt x="64" y="81"/>
                    </a:lnTo>
                    <a:lnTo>
                      <a:pt x="55" y="89"/>
                    </a:lnTo>
                    <a:lnTo>
                      <a:pt x="9" y="105"/>
                    </a:lnTo>
                    <a:lnTo>
                      <a:pt x="61" y="86"/>
                    </a:lnTo>
                    <a:lnTo>
                      <a:pt x="64" y="86"/>
                    </a:lnTo>
                    <a:lnTo>
                      <a:pt x="67" y="89"/>
                    </a:lnTo>
                    <a:lnTo>
                      <a:pt x="55" y="99"/>
                    </a:lnTo>
                    <a:lnTo>
                      <a:pt x="67" y="97"/>
                    </a:lnTo>
                    <a:lnTo>
                      <a:pt x="52" y="111"/>
                    </a:lnTo>
                    <a:lnTo>
                      <a:pt x="41" y="119"/>
                    </a:lnTo>
                    <a:lnTo>
                      <a:pt x="19" y="124"/>
                    </a:lnTo>
                    <a:lnTo>
                      <a:pt x="9" y="124"/>
                    </a:lnTo>
                    <a:lnTo>
                      <a:pt x="27" y="122"/>
                    </a:lnTo>
                    <a:lnTo>
                      <a:pt x="50" y="116"/>
                    </a:lnTo>
                    <a:lnTo>
                      <a:pt x="55" y="113"/>
                    </a:lnTo>
                    <a:lnTo>
                      <a:pt x="50" y="122"/>
                    </a:lnTo>
                    <a:lnTo>
                      <a:pt x="38" y="132"/>
                    </a:lnTo>
                    <a:lnTo>
                      <a:pt x="19" y="137"/>
                    </a:lnTo>
                    <a:lnTo>
                      <a:pt x="0" y="143"/>
                    </a:lnTo>
                    <a:lnTo>
                      <a:pt x="25" y="135"/>
                    </a:lnTo>
                    <a:lnTo>
                      <a:pt x="41" y="127"/>
                    </a:lnTo>
                    <a:lnTo>
                      <a:pt x="55" y="119"/>
                    </a:lnTo>
                    <a:lnTo>
                      <a:pt x="58" y="116"/>
                    </a:lnTo>
                    <a:lnTo>
                      <a:pt x="55" y="124"/>
                    </a:lnTo>
                    <a:lnTo>
                      <a:pt x="61" y="122"/>
                    </a:lnTo>
                    <a:lnTo>
                      <a:pt x="67" y="124"/>
                    </a:lnTo>
                    <a:lnTo>
                      <a:pt x="55" y="132"/>
                    </a:lnTo>
                    <a:lnTo>
                      <a:pt x="55" y="137"/>
                    </a:lnTo>
                    <a:lnTo>
                      <a:pt x="41" y="149"/>
                    </a:lnTo>
                    <a:lnTo>
                      <a:pt x="46" y="149"/>
                    </a:lnTo>
                    <a:lnTo>
                      <a:pt x="41" y="155"/>
                    </a:lnTo>
                    <a:lnTo>
                      <a:pt x="22" y="165"/>
                    </a:lnTo>
                    <a:lnTo>
                      <a:pt x="5" y="168"/>
                    </a:lnTo>
                    <a:lnTo>
                      <a:pt x="30" y="162"/>
                    </a:lnTo>
                    <a:lnTo>
                      <a:pt x="45" y="155"/>
                    </a:lnTo>
                    <a:lnTo>
                      <a:pt x="52" y="151"/>
                    </a:lnTo>
                    <a:lnTo>
                      <a:pt x="52" y="160"/>
                    </a:lnTo>
                    <a:lnTo>
                      <a:pt x="52" y="162"/>
                    </a:lnTo>
                    <a:lnTo>
                      <a:pt x="45" y="173"/>
                    </a:lnTo>
                    <a:lnTo>
                      <a:pt x="36" y="181"/>
                    </a:lnTo>
                    <a:lnTo>
                      <a:pt x="41" y="181"/>
                    </a:lnTo>
                    <a:lnTo>
                      <a:pt x="33" y="187"/>
                    </a:lnTo>
                    <a:lnTo>
                      <a:pt x="5" y="200"/>
                    </a:lnTo>
                    <a:lnTo>
                      <a:pt x="25" y="193"/>
                    </a:lnTo>
                    <a:lnTo>
                      <a:pt x="38" y="187"/>
                    </a:lnTo>
                    <a:lnTo>
                      <a:pt x="38" y="195"/>
                    </a:lnTo>
                    <a:lnTo>
                      <a:pt x="30" y="198"/>
                    </a:lnTo>
                    <a:lnTo>
                      <a:pt x="38" y="195"/>
                    </a:lnTo>
                    <a:lnTo>
                      <a:pt x="38" y="200"/>
                    </a:lnTo>
                    <a:lnTo>
                      <a:pt x="33" y="206"/>
                    </a:lnTo>
                    <a:lnTo>
                      <a:pt x="9" y="214"/>
                    </a:lnTo>
                    <a:lnTo>
                      <a:pt x="30" y="206"/>
                    </a:lnTo>
                    <a:lnTo>
                      <a:pt x="30" y="208"/>
                    </a:lnTo>
                    <a:lnTo>
                      <a:pt x="33" y="211"/>
                    </a:lnTo>
                    <a:lnTo>
                      <a:pt x="9" y="231"/>
                    </a:lnTo>
                    <a:lnTo>
                      <a:pt x="27" y="217"/>
                    </a:lnTo>
                    <a:lnTo>
                      <a:pt x="33" y="214"/>
                    </a:lnTo>
                    <a:lnTo>
                      <a:pt x="36" y="219"/>
                    </a:lnTo>
                    <a:lnTo>
                      <a:pt x="30" y="225"/>
                    </a:lnTo>
                    <a:lnTo>
                      <a:pt x="36" y="222"/>
                    </a:lnTo>
                    <a:lnTo>
                      <a:pt x="30" y="238"/>
                    </a:lnTo>
                    <a:lnTo>
                      <a:pt x="5" y="257"/>
                    </a:lnTo>
                    <a:lnTo>
                      <a:pt x="30" y="238"/>
                    </a:lnTo>
                    <a:lnTo>
                      <a:pt x="27" y="246"/>
                    </a:lnTo>
                    <a:lnTo>
                      <a:pt x="36" y="238"/>
                    </a:lnTo>
                    <a:lnTo>
                      <a:pt x="36" y="246"/>
                    </a:lnTo>
                    <a:lnTo>
                      <a:pt x="38" y="284"/>
                    </a:lnTo>
                    <a:lnTo>
                      <a:pt x="64" y="331"/>
                    </a:lnTo>
                    <a:lnTo>
                      <a:pt x="38" y="282"/>
                    </a:lnTo>
                    <a:lnTo>
                      <a:pt x="38" y="263"/>
                    </a:lnTo>
                    <a:lnTo>
                      <a:pt x="41" y="249"/>
                    </a:lnTo>
                    <a:lnTo>
                      <a:pt x="45" y="238"/>
                    </a:lnTo>
                    <a:lnTo>
                      <a:pt x="50" y="219"/>
                    </a:lnTo>
                    <a:lnTo>
                      <a:pt x="55" y="227"/>
                    </a:lnTo>
                    <a:lnTo>
                      <a:pt x="92" y="331"/>
                    </a:lnTo>
                    <a:lnTo>
                      <a:pt x="58" y="227"/>
                    </a:lnTo>
                    <a:lnTo>
                      <a:pt x="58" y="217"/>
                    </a:lnTo>
                    <a:lnTo>
                      <a:pt x="64" y="222"/>
                    </a:lnTo>
                    <a:lnTo>
                      <a:pt x="69" y="322"/>
                    </a:lnTo>
                    <a:lnTo>
                      <a:pt x="67" y="236"/>
                    </a:lnTo>
                    <a:lnTo>
                      <a:pt x="64" y="219"/>
                    </a:lnTo>
                    <a:lnTo>
                      <a:pt x="61" y="214"/>
                    </a:lnTo>
                    <a:lnTo>
                      <a:pt x="64" y="200"/>
                    </a:lnTo>
                    <a:lnTo>
                      <a:pt x="67" y="211"/>
                    </a:lnTo>
                    <a:lnTo>
                      <a:pt x="75" y="233"/>
                    </a:lnTo>
                    <a:lnTo>
                      <a:pt x="83" y="246"/>
                    </a:lnTo>
                    <a:lnTo>
                      <a:pt x="106" y="266"/>
                    </a:lnTo>
                    <a:lnTo>
                      <a:pt x="153" y="301"/>
                    </a:lnTo>
                    <a:lnTo>
                      <a:pt x="92" y="249"/>
                    </a:lnTo>
                    <a:lnTo>
                      <a:pt x="80" y="236"/>
                    </a:lnTo>
                    <a:lnTo>
                      <a:pt x="75" y="227"/>
                    </a:lnTo>
                    <a:lnTo>
                      <a:pt x="69" y="217"/>
                    </a:lnTo>
                    <a:lnTo>
                      <a:pt x="72" y="187"/>
                    </a:lnTo>
                    <a:lnTo>
                      <a:pt x="75" y="195"/>
                    </a:lnTo>
                    <a:lnTo>
                      <a:pt x="75" y="179"/>
                    </a:lnTo>
                    <a:lnTo>
                      <a:pt x="75" y="173"/>
                    </a:lnTo>
                    <a:lnTo>
                      <a:pt x="80" y="187"/>
                    </a:lnTo>
                    <a:lnTo>
                      <a:pt x="134" y="287"/>
                    </a:lnTo>
                    <a:lnTo>
                      <a:pt x="88" y="206"/>
                    </a:lnTo>
                    <a:lnTo>
                      <a:pt x="83" y="198"/>
                    </a:lnTo>
                    <a:lnTo>
                      <a:pt x="80" y="187"/>
                    </a:lnTo>
                    <a:lnTo>
                      <a:pt x="80" y="157"/>
                    </a:lnTo>
                    <a:lnTo>
                      <a:pt x="83" y="160"/>
                    </a:lnTo>
                    <a:lnTo>
                      <a:pt x="86" y="143"/>
                    </a:lnTo>
                    <a:lnTo>
                      <a:pt x="94" y="149"/>
                    </a:lnTo>
                    <a:lnTo>
                      <a:pt x="136" y="260"/>
                    </a:lnTo>
                    <a:lnTo>
                      <a:pt x="114" y="206"/>
                    </a:lnTo>
                    <a:lnTo>
                      <a:pt x="106" y="181"/>
                    </a:lnTo>
                    <a:lnTo>
                      <a:pt x="94" y="160"/>
                    </a:lnTo>
                    <a:lnTo>
                      <a:pt x="94" y="146"/>
                    </a:lnTo>
                    <a:lnTo>
                      <a:pt x="92" y="124"/>
                    </a:lnTo>
                    <a:lnTo>
                      <a:pt x="97" y="127"/>
                    </a:lnTo>
                    <a:lnTo>
                      <a:pt x="119" y="238"/>
                    </a:lnTo>
                    <a:lnTo>
                      <a:pt x="94" y="119"/>
                    </a:lnTo>
                    <a:lnTo>
                      <a:pt x="94" y="108"/>
                    </a:lnTo>
                    <a:lnTo>
                      <a:pt x="97" y="116"/>
                    </a:lnTo>
                    <a:lnTo>
                      <a:pt x="97" y="92"/>
                    </a:lnTo>
                    <a:lnTo>
                      <a:pt x="102" y="99"/>
                    </a:lnTo>
                    <a:lnTo>
                      <a:pt x="102" y="86"/>
                    </a:lnTo>
                    <a:lnTo>
                      <a:pt x="111" y="94"/>
                    </a:lnTo>
                    <a:lnTo>
                      <a:pt x="122" y="122"/>
                    </a:lnTo>
                    <a:lnTo>
                      <a:pt x="136" y="137"/>
                    </a:lnTo>
                    <a:lnTo>
                      <a:pt x="161" y="165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5" y="124"/>
                    </a:lnTo>
                    <a:lnTo>
                      <a:pt x="114" y="105"/>
                    </a:lnTo>
                    <a:lnTo>
                      <a:pt x="111" y="92"/>
                    </a:lnTo>
                    <a:lnTo>
                      <a:pt x="106" y="68"/>
                    </a:lnTo>
                    <a:lnTo>
                      <a:pt x="108" y="70"/>
                    </a:lnTo>
                    <a:lnTo>
                      <a:pt x="114" y="68"/>
                    </a:lnTo>
                    <a:lnTo>
                      <a:pt x="111" y="56"/>
                    </a:lnTo>
                    <a:lnTo>
                      <a:pt x="116" y="68"/>
                    </a:lnTo>
                    <a:lnTo>
                      <a:pt x="122" y="79"/>
                    </a:lnTo>
                    <a:lnTo>
                      <a:pt x="136" y="89"/>
                    </a:lnTo>
                    <a:lnTo>
                      <a:pt x="156" y="99"/>
                    </a:lnTo>
                    <a:lnTo>
                      <a:pt x="195" y="127"/>
                    </a:lnTo>
                    <a:lnTo>
                      <a:pt x="130" y="86"/>
                    </a:lnTo>
                    <a:lnTo>
                      <a:pt x="122" y="75"/>
                    </a:lnTo>
                    <a:lnTo>
                      <a:pt x="119" y="70"/>
                    </a:lnTo>
                    <a:lnTo>
                      <a:pt x="119" y="43"/>
                    </a:lnTo>
                    <a:lnTo>
                      <a:pt x="125" y="52"/>
                    </a:lnTo>
                    <a:lnTo>
                      <a:pt x="134" y="64"/>
                    </a:lnTo>
                    <a:lnTo>
                      <a:pt x="150" y="86"/>
                    </a:lnTo>
                    <a:lnTo>
                      <a:pt x="172" y="108"/>
                    </a:lnTo>
                    <a:lnTo>
                      <a:pt x="178" y="119"/>
                    </a:lnTo>
                    <a:lnTo>
                      <a:pt x="125" y="62"/>
                    </a:lnTo>
                    <a:lnTo>
                      <a:pt x="125" y="46"/>
                    </a:lnTo>
                    <a:lnTo>
                      <a:pt x="128" y="32"/>
                    </a:lnTo>
                    <a:lnTo>
                      <a:pt x="125" y="23"/>
                    </a:lnTo>
                    <a:lnTo>
                      <a:pt x="122" y="21"/>
                    </a:lnTo>
                    <a:lnTo>
                      <a:pt x="125" y="16"/>
                    </a:lnTo>
                    <a:lnTo>
                      <a:pt x="128" y="8"/>
                    </a:lnTo>
                    <a:lnTo>
                      <a:pt x="134" y="2"/>
                    </a:lnTo>
                    <a:lnTo>
                      <a:pt x="139" y="0"/>
                    </a:lnTo>
                    <a:lnTo>
                      <a:pt x="128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88"/>
              <p:cNvSpPr>
                <a:spLocks/>
              </p:cNvSpPr>
              <p:nvPr/>
            </p:nvSpPr>
            <p:spPr bwMode="ltGray">
              <a:xfrm>
                <a:off x="5091" y="3509"/>
                <a:ext cx="122" cy="289"/>
              </a:xfrm>
              <a:custGeom>
                <a:avLst/>
                <a:gdLst>
                  <a:gd name="T0" fmla="*/ 121 w 122"/>
                  <a:gd name="T1" fmla="*/ 103 h 289"/>
                  <a:gd name="T2" fmla="*/ 108 w 122"/>
                  <a:gd name="T3" fmla="*/ 10 h 289"/>
                  <a:gd name="T4" fmla="*/ 92 w 122"/>
                  <a:gd name="T5" fmla="*/ 1 h 289"/>
                  <a:gd name="T6" fmla="*/ 79 w 122"/>
                  <a:gd name="T7" fmla="*/ 0 h 289"/>
                  <a:gd name="T8" fmla="*/ 58 w 122"/>
                  <a:gd name="T9" fmla="*/ 4 h 289"/>
                  <a:gd name="T10" fmla="*/ 45 w 122"/>
                  <a:gd name="T11" fmla="*/ 14 h 289"/>
                  <a:gd name="T12" fmla="*/ 31 w 122"/>
                  <a:gd name="T13" fmla="*/ 28 h 289"/>
                  <a:gd name="T14" fmla="*/ 17 w 122"/>
                  <a:gd name="T15" fmla="*/ 54 h 289"/>
                  <a:gd name="T16" fmla="*/ 9 w 122"/>
                  <a:gd name="T17" fmla="*/ 90 h 289"/>
                  <a:gd name="T18" fmla="*/ 5 w 122"/>
                  <a:gd name="T19" fmla="*/ 121 h 289"/>
                  <a:gd name="T20" fmla="*/ 0 w 122"/>
                  <a:gd name="T21" fmla="*/ 164 h 289"/>
                  <a:gd name="T22" fmla="*/ 0 w 122"/>
                  <a:gd name="T23" fmla="*/ 192 h 289"/>
                  <a:gd name="T24" fmla="*/ 9 w 122"/>
                  <a:gd name="T25" fmla="*/ 230 h 289"/>
                  <a:gd name="T26" fmla="*/ 27 w 122"/>
                  <a:gd name="T27" fmla="*/ 262 h 289"/>
                  <a:gd name="T28" fmla="*/ 45 w 122"/>
                  <a:gd name="T29" fmla="*/ 288 h 289"/>
                  <a:gd name="T30" fmla="*/ 35 w 122"/>
                  <a:gd name="T31" fmla="*/ 249 h 289"/>
                  <a:gd name="T32" fmla="*/ 31 w 122"/>
                  <a:gd name="T33" fmla="*/ 212 h 289"/>
                  <a:gd name="T34" fmla="*/ 33 w 122"/>
                  <a:gd name="T35" fmla="*/ 174 h 289"/>
                  <a:gd name="T36" fmla="*/ 35 w 122"/>
                  <a:gd name="T37" fmla="*/ 141 h 289"/>
                  <a:gd name="T38" fmla="*/ 39 w 122"/>
                  <a:gd name="T39" fmla="*/ 107 h 289"/>
                  <a:gd name="T40" fmla="*/ 45 w 122"/>
                  <a:gd name="T41" fmla="*/ 76 h 289"/>
                  <a:gd name="T42" fmla="*/ 47 w 122"/>
                  <a:gd name="T43" fmla="*/ 53 h 289"/>
                  <a:gd name="T44" fmla="*/ 55 w 122"/>
                  <a:gd name="T45" fmla="*/ 30 h 289"/>
                  <a:gd name="T46" fmla="*/ 73 w 122"/>
                  <a:gd name="T47" fmla="*/ 11 h 289"/>
                  <a:gd name="T48" fmla="*/ 88 w 122"/>
                  <a:gd name="T49" fmla="*/ 13 h 289"/>
                  <a:gd name="T50" fmla="*/ 103 w 122"/>
                  <a:gd name="T51" fmla="*/ 65 h 289"/>
                  <a:gd name="T52" fmla="*/ 116 w 122"/>
                  <a:gd name="T53" fmla="*/ 76 h 289"/>
                  <a:gd name="T54" fmla="*/ 121 w 122"/>
                  <a:gd name="T55" fmla="*/ 10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2" h="289">
                    <a:moveTo>
                      <a:pt x="121" y="103"/>
                    </a:moveTo>
                    <a:lnTo>
                      <a:pt x="108" y="10"/>
                    </a:lnTo>
                    <a:lnTo>
                      <a:pt x="92" y="1"/>
                    </a:lnTo>
                    <a:lnTo>
                      <a:pt x="79" y="0"/>
                    </a:lnTo>
                    <a:lnTo>
                      <a:pt x="58" y="4"/>
                    </a:lnTo>
                    <a:lnTo>
                      <a:pt x="45" y="14"/>
                    </a:lnTo>
                    <a:lnTo>
                      <a:pt x="31" y="28"/>
                    </a:lnTo>
                    <a:lnTo>
                      <a:pt x="17" y="54"/>
                    </a:lnTo>
                    <a:lnTo>
                      <a:pt x="9" y="90"/>
                    </a:lnTo>
                    <a:lnTo>
                      <a:pt x="5" y="121"/>
                    </a:lnTo>
                    <a:lnTo>
                      <a:pt x="0" y="164"/>
                    </a:lnTo>
                    <a:lnTo>
                      <a:pt x="0" y="192"/>
                    </a:lnTo>
                    <a:lnTo>
                      <a:pt x="9" y="230"/>
                    </a:lnTo>
                    <a:lnTo>
                      <a:pt x="27" y="262"/>
                    </a:lnTo>
                    <a:lnTo>
                      <a:pt x="45" y="288"/>
                    </a:lnTo>
                    <a:lnTo>
                      <a:pt x="35" y="249"/>
                    </a:lnTo>
                    <a:lnTo>
                      <a:pt x="31" y="212"/>
                    </a:lnTo>
                    <a:lnTo>
                      <a:pt x="33" y="174"/>
                    </a:lnTo>
                    <a:lnTo>
                      <a:pt x="35" y="141"/>
                    </a:lnTo>
                    <a:lnTo>
                      <a:pt x="39" y="107"/>
                    </a:lnTo>
                    <a:lnTo>
                      <a:pt x="45" y="76"/>
                    </a:lnTo>
                    <a:lnTo>
                      <a:pt x="47" y="53"/>
                    </a:lnTo>
                    <a:lnTo>
                      <a:pt x="55" y="30"/>
                    </a:lnTo>
                    <a:lnTo>
                      <a:pt x="73" y="11"/>
                    </a:lnTo>
                    <a:lnTo>
                      <a:pt x="88" y="13"/>
                    </a:lnTo>
                    <a:lnTo>
                      <a:pt x="103" y="65"/>
                    </a:lnTo>
                    <a:lnTo>
                      <a:pt x="116" y="76"/>
                    </a:lnTo>
                    <a:lnTo>
                      <a:pt x="121" y="10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89"/>
              <p:cNvSpPr>
                <a:spLocks/>
              </p:cNvSpPr>
              <p:nvPr/>
            </p:nvSpPr>
            <p:spPr bwMode="ltGray">
              <a:xfrm>
                <a:off x="4882" y="3332"/>
                <a:ext cx="266" cy="590"/>
              </a:xfrm>
              <a:custGeom>
                <a:avLst/>
                <a:gdLst>
                  <a:gd name="T0" fmla="*/ 178 w 266"/>
                  <a:gd name="T1" fmla="*/ 6 h 590"/>
                  <a:gd name="T2" fmla="*/ 171 w 266"/>
                  <a:gd name="T3" fmla="*/ 25 h 590"/>
                  <a:gd name="T4" fmla="*/ 112 w 266"/>
                  <a:gd name="T5" fmla="*/ 21 h 590"/>
                  <a:gd name="T6" fmla="*/ 135 w 266"/>
                  <a:gd name="T7" fmla="*/ 29 h 590"/>
                  <a:gd name="T8" fmla="*/ 161 w 266"/>
                  <a:gd name="T9" fmla="*/ 40 h 590"/>
                  <a:gd name="T10" fmla="*/ 105 w 266"/>
                  <a:gd name="T11" fmla="*/ 55 h 590"/>
                  <a:gd name="T12" fmla="*/ 148 w 266"/>
                  <a:gd name="T13" fmla="*/ 60 h 590"/>
                  <a:gd name="T14" fmla="*/ 152 w 266"/>
                  <a:gd name="T15" fmla="*/ 77 h 590"/>
                  <a:gd name="T16" fmla="*/ 26 w 266"/>
                  <a:gd name="T17" fmla="*/ 160 h 590"/>
                  <a:gd name="T18" fmla="*/ 143 w 266"/>
                  <a:gd name="T19" fmla="*/ 100 h 590"/>
                  <a:gd name="T20" fmla="*/ 118 w 266"/>
                  <a:gd name="T21" fmla="*/ 134 h 590"/>
                  <a:gd name="T22" fmla="*/ 134 w 266"/>
                  <a:gd name="T23" fmla="*/ 137 h 590"/>
                  <a:gd name="T24" fmla="*/ 112 w 266"/>
                  <a:gd name="T25" fmla="*/ 184 h 590"/>
                  <a:gd name="T26" fmla="*/ 66 w 266"/>
                  <a:gd name="T27" fmla="*/ 234 h 590"/>
                  <a:gd name="T28" fmla="*/ 118 w 266"/>
                  <a:gd name="T29" fmla="*/ 197 h 590"/>
                  <a:gd name="T30" fmla="*/ 75 w 266"/>
                  <a:gd name="T31" fmla="*/ 271 h 590"/>
                  <a:gd name="T32" fmla="*/ 115 w 266"/>
                  <a:gd name="T33" fmla="*/ 223 h 590"/>
                  <a:gd name="T34" fmla="*/ 124 w 266"/>
                  <a:gd name="T35" fmla="*/ 223 h 590"/>
                  <a:gd name="T36" fmla="*/ 108 w 266"/>
                  <a:gd name="T37" fmla="*/ 266 h 590"/>
                  <a:gd name="T38" fmla="*/ 121 w 266"/>
                  <a:gd name="T39" fmla="*/ 266 h 590"/>
                  <a:gd name="T40" fmla="*/ 97 w 266"/>
                  <a:gd name="T41" fmla="*/ 317 h 590"/>
                  <a:gd name="T42" fmla="*/ 111 w 266"/>
                  <a:gd name="T43" fmla="*/ 304 h 590"/>
                  <a:gd name="T44" fmla="*/ 98 w 266"/>
                  <a:gd name="T45" fmla="*/ 352 h 590"/>
                  <a:gd name="T46" fmla="*/ 108 w 266"/>
                  <a:gd name="T47" fmla="*/ 336 h 590"/>
                  <a:gd name="T48" fmla="*/ 120 w 266"/>
                  <a:gd name="T49" fmla="*/ 331 h 590"/>
                  <a:gd name="T50" fmla="*/ 112 w 266"/>
                  <a:gd name="T51" fmla="*/ 367 h 590"/>
                  <a:gd name="T52" fmla="*/ 88 w 266"/>
                  <a:gd name="T53" fmla="*/ 432 h 590"/>
                  <a:gd name="T54" fmla="*/ 120 w 266"/>
                  <a:gd name="T55" fmla="*/ 382 h 590"/>
                  <a:gd name="T56" fmla="*/ 127 w 266"/>
                  <a:gd name="T57" fmla="*/ 373 h 590"/>
                  <a:gd name="T58" fmla="*/ 125 w 266"/>
                  <a:gd name="T59" fmla="*/ 427 h 590"/>
                  <a:gd name="T60" fmla="*/ 135 w 266"/>
                  <a:gd name="T61" fmla="*/ 454 h 590"/>
                  <a:gd name="T62" fmla="*/ 139 w 266"/>
                  <a:gd name="T63" fmla="*/ 424 h 590"/>
                  <a:gd name="T64" fmla="*/ 234 w 266"/>
                  <a:gd name="T65" fmla="*/ 504 h 590"/>
                  <a:gd name="T66" fmla="*/ 148 w 266"/>
                  <a:gd name="T67" fmla="*/ 387 h 590"/>
                  <a:gd name="T68" fmla="*/ 167 w 266"/>
                  <a:gd name="T69" fmla="*/ 412 h 590"/>
                  <a:gd name="T70" fmla="*/ 141 w 266"/>
                  <a:gd name="T71" fmla="*/ 346 h 590"/>
                  <a:gd name="T72" fmla="*/ 245 w 266"/>
                  <a:gd name="T73" fmla="*/ 398 h 590"/>
                  <a:gd name="T74" fmla="*/ 141 w 266"/>
                  <a:gd name="T75" fmla="*/ 327 h 590"/>
                  <a:gd name="T76" fmla="*/ 156 w 266"/>
                  <a:gd name="T77" fmla="*/ 310 h 590"/>
                  <a:gd name="T78" fmla="*/ 144 w 266"/>
                  <a:gd name="T79" fmla="*/ 283 h 590"/>
                  <a:gd name="T80" fmla="*/ 161 w 266"/>
                  <a:gd name="T81" fmla="*/ 283 h 590"/>
                  <a:gd name="T82" fmla="*/ 208 w 266"/>
                  <a:gd name="T83" fmla="*/ 333 h 590"/>
                  <a:gd name="T84" fmla="*/ 162 w 266"/>
                  <a:gd name="T85" fmla="*/ 238 h 590"/>
                  <a:gd name="T86" fmla="*/ 153 w 266"/>
                  <a:gd name="T87" fmla="*/ 202 h 590"/>
                  <a:gd name="T88" fmla="*/ 167 w 266"/>
                  <a:gd name="T89" fmla="*/ 196 h 590"/>
                  <a:gd name="T90" fmla="*/ 164 w 266"/>
                  <a:gd name="T91" fmla="*/ 163 h 590"/>
                  <a:gd name="T92" fmla="*/ 170 w 266"/>
                  <a:gd name="T93" fmla="*/ 158 h 590"/>
                  <a:gd name="T94" fmla="*/ 201 w 266"/>
                  <a:gd name="T95" fmla="*/ 189 h 590"/>
                  <a:gd name="T96" fmla="*/ 176 w 266"/>
                  <a:gd name="T97" fmla="*/ 140 h 590"/>
                  <a:gd name="T98" fmla="*/ 178 w 266"/>
                  <a:gd name="T99" fmla="*/ 98 h 590"/>
                  <a:gd name="T100" fmla="*/ 176 w 266"/>
                  <a:gd name="T101" fmla="*/ 75 h 590"/>
                  <a:gd name="T102" fmla="*/ 204 w 266"/>
                  <a:gd name="T103" fmla="*/ 74 h 590"/>
                  <a:gd name="T104" fmla="*/ 197 w 266"/>
                  <a:gd name="T105" fmla="*/ 40 h 590"/>
                  <a:gd name="T106" fmla="*/ 209 w 266"/>
                  <a:gd name="T107" fmla="*/ 32 h 590"/>
                  <a:gd name="T108" fmla="*/ 205 w 266"/>
                  <a:gd name="T109" fmla="*/ 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6" h="590">
                    <a:moveTo>
                      <a:pt x="205" y="0"/>
                    </a:moveTo>
                    <a:lnTo>
                      <a:pt x="195" y="1"/>
                    </a:lnTo>
                    <a:lnTo>
                      <a:pt x="178" y="6"/>
                    </a:lnTo>
                    <a:lnTo>
                      <a:pt x="190" y="9"/>
                    </a:lnTo>
                    <a:lnTo>
                      <a:pt x="181" y="16"/>
                    </a:lnTo>
                    <a:lnTo>
                      <a:pt x="171" y="25"/>
                    </a:lnTo>
                    <a:lnTo>
                      <a:pt x="157" y="28"/>
                    </a:lnTo>
                    <a:lnTo>
                      <a:pt x="135" y="27"/>
                    </a:lnTo>
                    <a:lnTo>
                      <a:pt x="112" y="21"/>
                    </a:lnTo>
                    <a:lnTo>
                      <a:pt x="52" y="27"/>
                    </a:lnTo>
                    <a:lnTo>
                      <a:pt x="111" y="23"/>
                    </a:lnTo>
                    <a:lnTo>
                      <a:pt x="135" y="29"/>
                    </a:lnTo>
                    <a:lnTo>
                      <a:pt x="157" y="28"/>
                    </a:lnTo>
                    <a:lnTo>
                      <a:pt x="171" y="33"/>
                    </a:lnTo>
                    <a:lnTo>
                      <a:pt x="161" y="40"/>
                    </a:lnTo>
                    <a:lnTo>
                      <a:pt x="167" y="43"/>
                    </a:lnTo>
                    <a:lnTo>
                      <a:pt x="148" y="56"/>
                    </a:lnTo>
                    <a:lnTo>
                      <a:pt x="105" y="55"/>
                    </a:lnTo>
                    <a:lnTo>
                      <a:pt x="50" y="102"/>
                    </a:lnTo>
                    <a:lnTo>
                      <a:pt x="105" y="56"/>
                    </a:lnTo>
                    <a:lnTo>
                      <a:pt x="148" y="60"/>
                    </a:lnTo>
                    <a:lnTo>
                      <a:pt x="161" y="61"/>
                    </a:lnTo>
                    <a:lnTo>
                      <a:pt x="138" y="77"/>
                    </a:lnTo>
                    <a:lnTo>
                      <a:pt x="152" y="77"/>
                    </a:lnTo>
                    <a:lnTo>
                      <a:pt x="127" y="95"/>
                    </a:lnTo>
                    <a:lnTo>
                      <a:pt x="80" y="119"/>
                    </a:lnTo>
                    <a:lnTo>
                      <a:pt x="26" y="160"/>
                    </a:lnTo>
                    <a:lnTo>
                      <a:pt x="82" y="122"/>
                    </a:lnTo>
                    <a:lnTo>
                      <a:pt x="129" y="98"/>
                    </a:lnTo>
                    <a:lnTo>
                      <a:pt x="143" y="100"/>
                    </a:lnTo>
                    <a:lnTo>
                      <a:pt x="121" y="114"/>
                    </a:lnTo>
                    <a:lnTo>
                      <a:pt x="135" y="117"/>
                    </a:lnTo>
                    <a:lnTo>
                      <a:pt x="118" y="134"/>
                    </a:lnTo>
                    <a:lnTo>
                      <a:pt x="4" y="276"/>
                    </a:lnTo>
                    <a:lnTo>
                      <a:pt x="118" y="137"/>
                    </a:lnTo>
                    <a:lnTo>
                      <a:pt x="134" y="137"/>
                    </a:lnTo>
                    <a:lnTo>
                      <a:pt x="116" y="158"/>
                    </a:lnTo>
                    <a:lnTo>
                      <a:pt x="129" y="158"/>
                    </a:lnTo>
                    <a:lnTo>
                      <a:pt x="112" y="184"/>
                    </a:lnTo>
                    <a:lnTo>
                      <a:pt x="66" y="233"/>
                    </a:lnTo>
                    <a:lnTo>
                      <a:pt x="18" y="303"/>
                    </a:lnTo>
                    <a:lnTo>
                      <a:pt x="66" y="234"/>
                    </a:lnTo>
                    <a:lnTo>
                      <a:pt x="115" y="186"/>
                    </a:lnTo>
                    <a:lnTo>
                      <a:pt x="129" y="178"/>
                    </a:lnTo>
                    <a:lnTo>
                      <a:pt x="118" y="197"/>
                    </a:lnTo>
                    <a:lnTo>
                      <a:pt x="127" y="194"/>
                    </a:lnTo>
                    <a:lnTo>
                      <a:pt x="112" y="220"/>
                    </a:lnTo>
                    <a:lnTo>
                      <a:pt x="75" y="271"/>
                    </a:lnTo>
                    <a:lnTo>
                      <a:pt x="0" y="338"/>
                    </a:lnTo>
                    <a:lnTo>
                      <a:pt x="73" y="273"/>
                    </a:lnTo>
                    <a:lnTo>
                      <a:pt x="115" y="223"/>
                    </a:lnTo>
                    <a:lnTo>
                      <a:pt x="120" y="223"/>
                    </a:lnTo>
                    <a:lnTo>
                      <a:pt x="50" y="373"/>
                    </a:lnTo>
                    <a:lnTo>
                      <a:pt x="124" y="223"/>
                    </a:lnTo>
                    <a:lnTo>
                      <a:pt x="115" y="243"/>
                    </a:lnTo>
                    <a:lnTo>
                      <a:pt x="124" y="236"/>
                    </a:lnTo>
                    <a:lnTo>
                      <a:pt x="108" y="266"/>
                    </a:lnTo>
                    <a:lnTo>
                      <a:pt x="60" y="336"/>
                    </a:lnTo>
                    <a:lnTo>
                      <a:pt x="108" y="271"/>
                    </a:lnTo>
                    <a:lnTo>
                      <a:pt x="121" y="266"/>
                    </a:lnTo>
                    <a:lnTo>
                      <a:pt x="108" y="286"/>
                    </a:lnTo>
                    <a:lnTo>
                      <a:pt x="52" y="424"/>
                    </a:lnTo>
                    <a:lnTo>
                      <a:pt x="97" y="317"/>
                    </a:lnTo>
                    <a:lnTo>
                      <a:pt x="112" y="286"/>
                    </a:lnTo>
                    <a:lnTo>
                      <a:pt x="121" y="283"/>
                    </a:lnTo>
                    <a:lnTo>
                      <a:pt x="111" y="304"/>
                    </a:lnTo>
                    <a:lnTo>
                      <a:pt x="120" y="302"/>
                    </a:lnTo>
                    <a:lnTo>
                      <a:pt x="105" y="328"/>
                    </a:lnTo>
                    <a:lnTo>
                      <a:pt x="98" y="352"/>
                    </a:lnTo>
                    <a:lnTo>
                      <a:pt x="25" y="430"/>
                    </a:lnTo>
                    <a:lnTo>
                      <a:pt x="100" y="353"/>
                    </a:lnTo>
                    <a:lnTo>
                      <a:pt x="108" y="336"/>
                    </a:lnTo>
                    <a:lnTo>
                      <a:pt x="118" y="331"/>
                    </a:lnTo>
                    <a:lnTo>
                      <a:pt x="100" y="377"/>
                    </a:lnTo>
                    <a:lnTo>
                      <a:pt x="120" y="331"/>
                    </a:lnTo>
                    <a:lnTo>
                      <a:pt x="108" y="353"/>
                    </a:lnTo>
                    <a:lnTo>
                      <a:pt x="121" y="348"/>
                    </a:lnTo>
                    <a:lnTo>
                      <a:pt x="112" y="367"/>
                    </a:lnTo>
                    <a:lnTo>
                      <a:pt x="88" y="432"/>
                    </a:lnTo>
                    <a:lnTo>
                      <a:pt x="62" y="471"/>
                    </a:lnTo>
                    <a:lnTo>
                      <a:pt x="88" y="432"/>
                    </a:lnTo>
                    <a:lnTo>
                      <a:pt x="115" y="370"/>
                    </a:lnTo>
                    <a:lnTo>
                      <a:pt x="124" y="367"/>
                    </a:lnTo>
                    <a:lnTo>
                      <a:pt x="120" y="382"/>
                    </a:lnTo>
                    <a:lnTo>
                      <a:pt x="100" y="424"/>
                    </a:lnTo>
                    <a:lnTo>
                      <a:pt x="121" y="387"/>
                    </a:lnTo>
                    <a:lnTo>
                      <a:pt x="127" y="373"/>
                    </a:lnTo>
                    <a:lnTo>
                      <a:pt x="118" y="406"/>
                    </a:lnTo>
                    <a:lnTo>
                      <a:pt x="129" y="400"/>
                    </a:lnTo>
                    <a:lnTo>
                      <a:pt x="125" y="427"/>
                    </a:lnTo>
                    <a:lnTo>
                      <a:pt x="132" y="416"/>
                    </a:lnTo>
                    <a:lnTo>
                      <a:pt x="138" y="425"/>
                    </a:lnTo>
                    <a:lnTo>
                      <a:pt x="135" y="454"/>
                    </a:lnTo>
                    <a:lnTo>
                      <a:pt x="89" y="589"/>
                    </a:lnTo>
                    <a:lnTo>
                      <a:pt x="139" y="454"/>
                    </a:lnTo>
                    <a:lnTo>
                      <a:pt x="139" y="424"/>
                    </a:lnTo>
                    <a:lnTo>
                      <a:pt x="139" y="406"/>
                    </a:lnTo>
                    <a:lnTo>
                      <a:pt x="150" y="416"/>
                    </a:lnTo>
                    <a:lnTo>
                      <a:pt x="234" y="504"/>
                    </a:lnTo>
                    <a:lnTo>
                      <a:pt x="146" y="406"/>
                    </a:lnTo>
                    <a:lnTo>
                      <a:pt x="139" y="382"/>
                    </a:lnTo>
                    <a:lnTo>
                      <a:pt x="148" y="387"/>
                    </a:lnTo>
                    <a:lnTo>
                      <a:pt x="135" y="356"/>
                    </a:lnTo>
                    <a:lnTo>
                      <a:pt x="146" y="369"/>
                    </a:lnTo>
                    <a:lnTo>
                      <a:pt x="167" y="412"/>
                    </a:lnTo>
                    <a:lnTo>
                      <a:pt x="148" y="365"/>
                    </a:lnTo>
                    <a:lnTo>
                      <a:pt x="139" y="346"/>
                    </a:lnTo>
                    <a:lnTo>
                      <a:pt x="141" y="346"/>
                    </a:lnTo>
                    <a:lnTo>
                      <a:pt x="152" y="356"/>
                    </a:lnTo>
                    <a:lnTo>
                      <a:pt x="173" y="380"/>
                    </a:lnTo>
                    <a:lnTo>
                      <a:pt x="245" y="398"/>
                    </a:lnTo>
                    <a:lnTo>
                      <a:pt x="171" y="377"/>
                    </a:lnTo>
                    <a:lnTo>
                      <a:pt x="148" y="348"/>
                    </a:lnTo>
                    <a:lnTo>
                      <a:pt x="141" y="327"/>
                    </a:lnTo>
                    <a:lnTo>
                      <a:pt x="152" y="327"/>
                    </a:lnTo>
                    <a:lnTo>
                      <a:pt x="141" y="304"/>
                    </a:lnTo>
                    <a:lnTo>
                      <a:pt x="156" y="310"/>
                    </a:lnTo>
                    <a:lnTo>
                      <a:pt x="205" y="352"/>
                    </a:lnTo>
                    <a:lnTo>
                      <a:pt x="156" y="308"/>
                    </a:lnTo>
                    <a:lnTo>
                      <a:pt x="144" y="283"/>
                    </a:lnTo>
                    <a:lnTo>
                      <a:pt x="157" y="290"/>
                    </a:lnTo>
                    <a:lnTo>
                      <a:pt x="148" y="270"/>
                    </a:lnTo>
                    <a:lnTo>
                      <a:pt x="161" y="283"/>
                    </a:lnTo>
                    <a:lnTo>
                      <a:pt x="152" y="253"/>
                    </a:lnTo>
                    <a:lnTo>
                      <a:pt x="162" y="268"/>
                    </a:lnTo>
                    <a:lnTo>
                      <a:pt x="208" y="333"/>
                    </a:lnTo>
                    <a:lnTo>
                      <a:pt x="161" y="268"/>
                    </a:lnTo>
                    <a:lnTo>
                      <a:pt x="150" y="229"/>
                    </a:lnTo>
                    <a:lnTo>
                      <a:pt x="162" y="238"/>
                    </a:lnTo>
                    <a:lnTo>
                      <a:pt x="236" y="275"/>
                    </a:lnTo>
                    <a:lnTo>
                      <a:pt x="162" y="236"/>
                    </a:lnTo>
                    <a:lnTo>
                      <a:pt x="153" y="202"/>
                    </a:lnTo>
                    <a:lnTo>
                      <a:pt x="164" y="207"/>
                    </a:lnTo>
                    <a:lnTo>
                      <a:pt x="156" y="189"/>
                    </a:lnTo>
                    <a:lnTo>
                      <a:pt x="167" y="196"/>
                    </a:lnTo>
                    <a:lnTo>
                      <a:pt x="200" y="288"/>
                    </a:lnTo>
                    <a:lnTo>
                      <a:pt x="164" y="188"/>
                    </a:lnTo>
                    <a:lnTo>
                      <a:pt x="164" y="163"/>
                    </a:lnTo>
                    <a:lnTo>
                      <a:pt x="175" y="173"/>
                    </a:lnTo>
                    <a:lnTo>
                      <a:pt x="197" y="226"/>
                    </a:lnTo>
                    <a:lnTo>
                      <a:pt x="170" y="158"/>
                    </a:lnTo>
                    <a:lnTo>
                      <a:pt x="167" y="137"/>
                    </a:lnTo>
                    <a:lnTo>
                      <a:pt x="175" y="147"/>
                    </a:lnTo>
                    <a:lnTo>
                      <a:pt x="201" y="189"/>
                    </a:lnTo>
                    <a:lnTo>
                      <a:pt x="265" y="213"/>
                    </a:lnTo>
                    <a:lnTo>
                      <a:pt x="200" y="186"/>
                    </a:lnTo>
                    <a:lnTo>
                      <a:pt x="176" y="140"/>
                    </a:lnTo>
                    <a:lnTo>
                      <a:pt x="173" y="112"/>
                    </a:lnTo>
                    <a:lnTo>
                      <a:pt x="184" y="126"/>
                    </a:lnTo>
                    <a:lnTo>
                      <a:pt x="178" y="98"/>
                    </a:lnTo>
                    <a:lnTo>
                      <a:pt x="220" y="169"/>
                    </a:lnTo>
                    <a:lnTo>
                      <a:pt x="181" y="95"/>
                    </a:lnTo>
                    <a:lnTo>
                      <a:pt x="176" y="75"/>
                    </a:lnTo>
                    <a:lnTo>
                      <a:pt x="190" y="90"/>
                    </a:lnTo>
                    <a:lnTo>
                      <a:pt x="187" y="58"/>
                    </a:lnTo>
                    <a:lnTo>
                      <a:pt x="204" y="74"/>
                    </a:lnTo>
                    <a:lnTo>
                      <a:pt x="261" y="129"/>
                    </a:lnTo>
                    <a:lnTo>
                      <a:pt x="204" y="72"/>
                    </a:lnTo>
                    <a:lnTo>
                      <a:pt x="197" y="40"/>
                    </a:lnTo>
                    <a:lnTo>
                      <a:pt x="205" y="48"/>
                    </a:lnTo>
                    <a:lnTo>
                      <a:pt x="200" y="25"/>
                    </a:lnTo>
                    <a:lnTo>
                      <a:pt x="209" y="32"/>
                    </a:lnTo>
                    <a:lnTo>
                      <a:pt x="211" y="13"/>
                    </a:lnTo>
                    <a:lnTo>
                      <a:pt x="209" y="4"/>
                    </a:lnTo>
                    <a:lnTo>
                      <a:pt x="20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90"/>
              <p:cNvSpPr>
                <a:spLocks/>
              </p:cNvSpPr>
              <p:nvPr/>
            </p:nvSpPr>
            <p:spPr bwMode="ltGray">
              <a:xfrm>
                <a:off x="5200" y="3441"/>
                <a:ext cx="112" cy="329"/>
              </a:xfrm>
              <a:custGeom>
                <a:avLst/>
                <a:gdLst>
                  <a:gd name="T0" fmla="*/ 2 w 112"/>
                  <a:gd name="T1" fmla="*/ 52 h 329"/>
                  <a:gd name="T2" fmla="*/ 25 w 112"/>
                  <a:gd name="T3" fmla="*/ 0 h 329"/>
                  <a:gd name="T4" fmla="*/ 40 w 112"/>
                  <a:gd name="T5" fmla="*/ 1 h 329"/>
                  <a:gd name="T6" fmla="*/ 53 w 112"/>
                  <a:gd name="T7" fmla="*/ 4 h 329"/>
                  <a:gd name="T8" fmla="*/ 62 w 112"/>
                  <a:gd name="T9" fmla="*/ 18 h 329"/>
                  <a:gd name="T10" fmla="*/ 87 w 112"/>
                  <a:gd name="T11" fmla="*/ 60 h 329"/>
                  <a:gd name="T12" fmla="*/ 96 w 112"/>
                  <a:gd name="T13" fmla="*/ 79 h 329"/>
                  <a:gd name="T14" fmla="*/ 102 w 112"/>
                  <a:gd name="T15" fmla="*/ 98 h 329"/>
                  <a:gd name="T16" fmla="*/ 108 w 112"/>
                  <a:gd name="T17" fmla="*/ 154 h 329"/>
                  <a:gd name="T18" fmla="*/ 111 w 112"/>
                  <a:gd name="T19" fmla="*/ 170 h 329"/>
                  <a:gd name="T20" fmla="*/ 108 w 112"/>
                  <a:gd name="T21" fmla="*/ 192 h 329"/>
                  <a:gd name="T22" fmla="*/ 104 w 112"/>
                  <a:gd name="T23" fmla="*/ 215 h 329"/>
                  <a:gd name="T24" fmla="*/ 94 w 112"/>
                  <a:gd name="T25" fmla="*/ 250 h 329"/>
                  <a:gd name="T26" fmla="*/ 86 w 112"/>
                  <a:gd name="T27" fmla="*/ 272 h 329"/>
                  <a:gd name="T28" fmla="*/ 73 w 112"/>
                  <a:gd name="T29" fmla="*/ 297 h 329"/>
                  <a:gd name="T30" fmla="*/ 48 w 112"/>
                  <a:gd name="T31" fmla="*/ 328 h 329"/>
                  <a:gd name="T32" fmla="*/ 61 w 112"/>
                  <a:gd name="T33" fmla="*/ 290 h 329"/>
                  <a:gd name="T34" fmla="*/ 72 w 112"/>
                  <a:gd name="T35" fmla="*/ 254 h 329"/>
                  <a:gd name="T36" fmla="*/ 77 w 112"/>
                  <a:gd name="T37" fmla="*/ 222 h 329"/>
                  <a:gd name="T38" fmla="*/ 75 w 112"/>
                  <a:gd name="T39" fmla="*/ 192 h 329"/>
                  <a:gd name="T40" fmla="*/ 73 w 112"/>
                  <a:gd name="T41" fmla="*/ 170 h 329"/>
                  <a:gd name="T42" fmla="*/ 77 w 112"/>
                  <a:gd name="T43" fmla="*/ 144 h 329"/>
                  <a:gd name="T44" fmla="*/ 80 w 112"/>
                  <a:gd name="T45" fmla="*/ 122 h 329"/>
                  <a:gd name="T46" fmla="*/ 69 w 112"/>
                  <a:gd name="T47" fmla="*/ 79 h 329"/>
                  <a:gd name="T48" fmla="*/ 67 w 112"/>
                  <a:gd name="T49" fmla="*/ 56 h 329"/>
                  <a:gd name="T50" fmla="*/ 58 w 112"/>
                  <a:gd name="T51" fmla="*/ 37 h 329"/>
                  <a:gd name="T52" fmla="*/ 40 w 112"/>
                  <a:gd name="T53" fmla="*/ 14 h 329"/>
                  <a:gd name="T54" fmla="*/ 31 w 112"/>
                  <a:gd name="T55" fmla="*/ 32 h 329"/>
                  <a:gd name="T56" fmla="*/ 0 w 112"/>
                  <a:gd name="T57" fmla="*/ 62 h 329"/>
                  <a:gd name="T58" fmla="*/ 2 w 112"/>
                  <a:gd name="T59" fmla="*/ 52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2" h="329">
                    <a:moveTo>
                      <a:pt x="2" y="52"/>
                    </a:moveTo>
                    <a:lnTo>
                      <a:pt x="25" y="0"/>
                    </a:lnTo>
                    <a:lnTo>
                      <a:pt x="40" y="1"/>
                    </a:lnTo>
                    <a:lnTo>
                      <a:pt x="53" y="4"/>
                    </a:lnTo>
                    <a:lnTo>
                      <a:pt x="62" y="18"/>
                    </a:lnTo>
                    <a:lnTo>
                      <a:pt x="87" y="60"/>
                    </a:lnTo>
                    <a:lnTo>
                      <a:pt x="96" y="79"/>
                    </a:lnTo>
                    <a:lnTo>
                      <a:pt x="102" y="98"/>
                    </a:lnTo>
                    <a:lnTo>
                      <a:pt x="108" y="154"/>
                    </a:lnTo>
                    <a:lnTo>
                      <a:pt x="111" y="170"/>
                    </a:lnTo>
                    <a:lnTo>
                      <a:pt x="108" y="192"/>
                    </a:lnTo>
                    <a:lnTo>
                      <a:pt x="104" y="215"/>
                    </a:lnTo>
                    <a:lnTo>
                      <a:pt x="94" y="250"/>
                    </a:lnTo>
                    <a:lnTo>
                      <a:pt x="86" y="272"/>
                    </a:lnTo>
                    <a:lnTo>
                      <a:pt x="73" y="297"/>
                    </a:lnTo>
                    <a:lnTo>
                      <a:pt x="48" y="328"/>
                    </a:lnTo>
                    <a:lnTo>
                      <a:pt x="61" y="290"/>
                    </a:lnTo>
                    <a:lnTo>
                      <a:pt x="72" y="254"/>
                    </a:lnTo>
                    <a:lnTo>
                      <a:pt x="77" y="222"/>
                    </a:lnTo>
                    <a:lnTo>
                      <a:pt x="75" y="192"/>
                    </a:lnTo>
                    <a:lnTo>
                      <a:pt x="73" y="170"/>
                    </a:lnTo>
                    <a:lnTo>
                      <a:pt x="77" y="144"/>
                    </a:lnTo>
                    <a:lnTo>
                      <a:pt x="80" y="122"/>
                    </a:lnTo>
                    <a:lnTo>
                      <a:pt x="69" y="79"/>
                    </a:lnTo>
                    <a:lnTo>
                      <a:pt x="67" y="56"/>
                    </a:lnTo>
                    <a:lnTo>
                      <a:pt x="58" y="37"/>
                    </a:lnTo>
                    <a:lnTo>
                      <a:pt x="40" y="14"/>
                    </a:lnTo>
                    <a:lnTo>
                      <a:pt x="31" y="32"/>
                    </a:lnTo>
                    <a:lnTo>
                      <a:pt x="0" y="62"/>
                    </a:lnTo>
                    <a:lnTo>
                      <a:pt x="2" y="5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91"/>
              <p:cNvSpPr>
                <a:spLocks/>
              </p:cNvSpPr>
              <p:nvPr/>
            </p:nvSpPr>
            <p:spPr bwMode="ltGray">
              <a:xfrm>
                <a:off x="5316" y="3988"/>
                <a:ext cx="46" cy="336"/>
              </a:xfrm>
              <a:custGeom>
                <a:avLst/>
                <a:gdLst>
                  <a:gd name="T0" fmla="*/ 35 w 46"/>
                  <a:gd name="T1" fmla="*/ 0 h 336"/>
                  <a:gd name="T2" fmla="*/ 32 w 46"/>
                  <a:gd name="T3" fmla="*/ 6 h 336"/>
                  <a:gd name="T4" fmla="*/ 18 w 46"/>
                  <a:gd name="T5" fmla="*/ 66 h 336"/>
                  <a:gd name="T6" fmla="*/ 9 w 46"/>
                  <a:gd name="T7" fmla="*/ 122 h 336"/>
                  <a:gd name="T8" fmla="*/ 0 w 46"/>
                  <a:gd name="T9" fmla="*/ 192 h 336"/>
                  <a:gd name="T10" fmla="*/ 0 w 46"/>
                  <a:gd name="T11" fmla="*/ 268 h 336"/>
                  <a:gd name="T12" fmla="*/ 4 w 46"/>
                  <a:gd name="T13" fmla="*/ 335 h 336"/>
                  <a:gd name="T14" fmla="*/ 9 w 46"/>
                  <a:gd name="T15" fmla="*/ 335 h 336"/>
                  <a:gd name="T16" fmla="*/ 4 w 46"/>
                  <a:gd name="T17" fmla="*/ 268 h 336"/>
                  <a:gd name="T18" fmla="*/ 4 w 46"/>
                  <a:gd name="T19" fmla="*/ 212 h 336"/>
                  <a:gd name="T20" fmla="*/ 13 w 46"/>
                  <a:gd name="T21" fmla="*/ 151 h 336"/>
                  <a:gd name="T22" fmla="*/ 26 w 46"/>
                  <a:gd name="T23" fmla="*/ 91 h 336"/>
                  <a:gd name="T24" fmla="*/ 45 w 46"/>
                  <a:gd name="T25" fmla="*/ 14 h 336"/>
                  <a:gd name="T26" fmla="*/ 35 w 46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336">
                    <a:moveTo>
                      <a:pt x="35" y="0"/>
                    </a:moveTo>
                    <a:lnTo>
                      <a:pt x="32" y="6"/>
                    </a:lnTo>
                    <a:lnTo>
                      <a:pt x="18" y="66"/>
                    </a:lnTo>
                    <a:lnTo>
                      <a:pt x="9" y="122"/>
                    </a:lnTo>
                    <a:lnTo>
                      <a:pt x="0" y="192"/>
                    </a:lnTo>
                    <a:lnTo>
                      <a:pt x="0" y="268"/>
                    </a:lnTo>
                    <a:lnTo>
                      <a:pt x="4" y="335"/>
                    </a:lnTo>
                    <a:lnTo>
                      <a:pt x="9" y="335"/>
                    </a:lnTo>
                    <a:lnTo>
                      <a:pt x="4" y="268"/>
                    </a:lnTo>
                    <a:lnTo>
                      <a:pt x="4" y="212"/>
                    </a:lnTo>
                    <a:lnTo>
                      <a:pt x="13" y="151"/>
                    </a:lnTo>
                    <a:lnTo>
                      <a:pt x="26" y="91"/>
                    </a:lnTo>
                    <a:lnTo>
                      <a:pt x="45" y="14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92"/>
              <p:cNvSpPr>
                <a:spLocks/>
              </p:cNvSpPr>
              <p:nvPr/>
            </p:nvSpPr>
            <p:spPr bwMode="ltGray">
              <a:xfrm>
                <a:off x="5690" y="3903"/>
                <a:ext cx="41" cy="203"/>
              </a:xfrm>
              <a:custGeom>
                <a:avLst/>
                <a:gdLst>
                  <a:gd name="T0" fmla="*/ 8 w 41"/>
                  <a:gd name="T1" fmla="*/ 0 h 203"/>
                  <a:gd name="T2" fmla="*/ 16 w 41"/>
                  <a:gd name="T3" fmla="*/ 14 h 203"/>
                  <a:gd name="T4" fmla="*/ 23 w 41"/>
                  <a:gd name="T5" fmla="*/ 39 h 203"/>
                  <a:gd name="T6" fmla="*/ 31 w 41"/>
                  <a:gd name="T7" fmla="*/ 73 h 203"/>
                  <a:gd name="T8" fmla="*/ 40 w 41"/>
                  <a:gd name="T9" fmla="*/ 116 h 203"/>
                  <a:gd name="T10" fmla="*/ 40 w 41"/>
                  <a:gd name="T11" fmla="*/ 161 h 203"/>
                  <a:gd name="T12" fmla="*/ 35 w 41"/>
                  <a:gd name="T13" fmla="*/ 202 h 203"/>
                  <a:gd name="T14" fmla="*/ 31 w 41"/>
                  <a:gd name="T15" fmla="*/ 202 h 203"/>
                  <a:gd name="T16" fmla="*/ 35 w 41"/>
                  <a:gd name="T17" fmla="*/ 161 h 203"/>
                  <a:gd name="T18" fmla="*/ 35 w 41"/>
                  <a:gd name="T19" fmla="*/ 128 h 203"/>
                  <a:gd name="T20" fmla="*/ 27 w 41"/>
                  <a:gd name="T21" fmla="*/ 91 h 203"/>
                  <a:gd name="T22" fmla="*/ 16 w 41"/>
                  <a:gd name="T23" fmla="*/ 55 h 203"/>
                  <a:gd name="T24" fmla="*/ 0 w 41"/>
                  <a:gd name="T25" fmla="*/ 9 h 203"/>
                  <a:gd name="T26" fmla="*/ 8 w 41"/>
                  <a:gd name="T2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203">
                    <a:moveTo>
                      <a:pt x="8" y="0"/>
                    </a:moveTo>
                    <a:lnTo>
                      <a:pt x="16" y="14"/>
                    </a:lnTo>
                    <a:lnTo>
                      <a:pt x="23" y="39"/>
                    </a:lnTo>
                    <a:lnTo>
                      <a:pt x="31" y="73"/>
                    </a:lnTo>
                    <a:lnTo>
                      <a:pt x="40" y="116"/>
                    </a:lnTo>
                    <a:lnTo>
                      <a:pt x="40" y="161"/>
                    </a:lnTo>
                    <a:lnTo>
                      <a:pt x="35" y="202"/>
                    </a:lnTo>
                    <a:lnTo>
                      <a:pt x="31" y="202"/>
                    </a:lnTo>
                    <a:lnTo>
                      <a:pt x="35" y="161"/>
                    </a:lnTo>
                    <a:lnTo>
                      <a:pt x="35" y="128"/>
                    </a:lnTo>
                    <a:lnTo>
                      <a:pt x="27" y="91"/>
                    </a:lnTo>
                    <a:lnTo>
                      <a:pt x="16" y="55"/>
                    </a:lnTo>
                    <a:lnTo>
                      <a:pt x="0" y="9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93"/>
              <p:cNvSpPr>
                <a:spLocks/>
              </p:cNvSpPr>
              <p:nvPr/>
            </p:nvSpPr>
            <p:spPr bwMode="ltGray">
              <a:xfrm>
                <a:off x="5485" y="3795"/>
                <a:ext cx="71" cy="202"/>
              </a:xfrm>
              <a:custGeom>
                <a:avLst/>
                <a:gdLst>
                  <a:gd name="T0" fmla="*/ 68 w 71"/>
                  <a:gd name="T1" fmla="*/ 31 h 202"/>
                  <a:gd name="T2" fmla="*/ 53 w 71"/>
                  <a:gd name="T3" fmla="*/ 0 h 202"/>
                  <a:gd name="T4" fmla="*/ 44 w 71"/>
                  <a:gd name="T5" fmla="*/ 0 h 202"/>
                  <a:gd name="T6" fmla="*/ 36 w 71"/>
                  <a:gd name="T7" fmla="*/ 2 h 202"/>
                  <a:gd name="T8" fmla="*/ 30 w 71"/>
                  <a:gd name="T9" fmla="*/ 10 h 202"/>
                  <a:gd name="T10" fmla="*/ 14 w 71"/>
                  <a:gd name="T11" fmla="*/ 37 h 202"/>
                  <a:gd name="T12" fmla="*/ 8 w 71"/>
                  <a:gd name="T13" fmla="*/ 48 h 202"/>
                  <a:gd name="T14" fmla="*/ 5 w 71"/>
                  <a:gd name="T15" fmla="*/ 60 h 202"/>
                  <a:gd name="T16" fmla="*/ 0 w 71"/>
                  <a:gd name="T17" fmla="*/ 94 h 202"/>
                  <a:gd name="T18" fmla="*/ 0 w 71"/>
                  <a:gd name="T19" fmla="*/ 104 h 202"/>
                  <a:gd name="T20" fmla="*/ 0 w 71"/>
                  <a:gd name="T21" fmla="*/ 117 h 202"/>
                  <a:gd name="T22" fmla="*/ 4 w 71"/>
                  <a:gd name="T23" fmla="*/ 131 h 202"/>
                  <a:gd name="T24" fmla="*/ 9 w 71"/>
                  <a:gd name="T25" fmla="*/ 153 h 202"/>
                  <a:gd name="T26" fmla="*/ 15 w 71"/>
                  <a:gd name="T27" fmla="*/ 167 h 202"/>
                  <a:gd name="T28" fmla="*/ 23 w 71"/>
                  <a:gd name="T29" fmla="*/ 182 h 202"/>
                  <a:gd name="T30" fmla="*/ 39 w 71"/>
                  <a:gd name="T31" fmla="*/ 201 h 202"/>
                  <a:gd name="T32" fmla="*/ 31 w 71"/>
                  <a:gd name="T33" fmla="*/ 177 h 202"/>
                  <a:gd name="T34" fmla="*/ 24 w 71"/>
                  <a:gd name="T35" fmla="*/ 156 h 202"/>
                  <a:gd name="T36" fmla="*/ 21 w 71"/>
                  <a:gd name="T37" fmla="*/ 136 h 202"/>
                  <a:gd name="T38" fmla="*/ 22 w 71"/>
                  <a:gd name="T39" fmla="*/ 117 h 202"/>
                  <a:gd name="T40" fmla="*/ 23 w 71"/>
                  <a:gd name="T41" fmla="*/ 104 h 202"/>
                  <a:gd name="T42" fmla="*/ 21 w 71"/>
                  <a:gd name="T43" fmla="*/ 88 h 202"/>
                  <a:gd name="T44" fmla="*/ 19 w 71"/>
                  <a:gd name="T45" fmla="*/ 74 h 202"/>
                  <a:gd name="T46" fmla="*/ 25 w 71"/>
                  <a:gd name="T47" fmla="*/ 48 h 202"/>
                  <a:gd name="T48" fmla="*/ 27 w 71"/>
                  <a:gd name="T49" fmla="*/ 34 h 202"/>
                  <a:gd name="T50" fmla="*/ 32 w 71"/>
                  <a:gd name="T51" fmla="*/ 23 h 202"/>
                  <a:gd name="T52" fmla="*/ 44 w 71"/>
                  <a:gd name="T53" fmla="*/ 8 h 202"/>
                  <a:gd name="T54" fmla="*/ 50 w 71"/>
                  <a:gd name="T55" fmla="*/ 19 h 202"/>
                  <a:gd name="T56" fmla="*/ 70 w 71"/>
                  <a:gd name="T57" fmla="*/ 37 h 202"/>
                  <a:gd name="T58" fmla="*/ 68 w 71"/>
                  <a:gd name="T59" fmla="*/ 3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1" h="202">
                    <a:moveTo>
                      <a:pt x="68" y="31"/>
                    </a:moveTo>
                    <a:lnTo>
                      <a:pt x="53" y="0"/>
                    </a:lnTo>
                    <a:lnTo>
                      <a:pt x="44" y="0"/>
                    </a:lnTo>
                    <a:lnTo>
                      <a:pt x="36" y="2"/>
                    </a:lnTo>
                    <a:lnTo>
                      <a:pt x="30" y="10"/>
                    </a:lnTo>
                    <a:lnTo>
                      <a:pt x="14" y="37"/>
                    </a:lnTo>
                    <a:lnTo>
                      <a:pt x="8" y="48"/>
                    </a:lnTo>
                    <a:lnTo>
                      <a:pt x="5" y="60"/>
                    </a:lnTo>
                    <a:lnTo>
                      <a:pt x="0" y="94"/>
                    </a:lnTo>
                    <a:lnTo>
                      <a:pt x="0" y="104"/>
                    </a:lnTo>
                    <a:lnTo>
                      <a:pt x="0" y="117"/>
                    </a:lnTo>
                    <a:lnTo>
                      <a:pt x="4" y="131"/>
                    </a:lnTo>
                    <a:lnTo>
                      <a:pt x="9" y="153"/>
                    </a:lnTo>
                    <a:lnTo>
                      <a:pt x="15" y="167"/>
                    </a:lnTo>
                    <a:lnTo>
                      <a:pt x="23" y="182"/>
                    </a:lnTo>
                    <a:lnTo>
                      <a:pt x="39" y="201"/>
                    </a:lnTo>
                    <a:lnTo>
                      <a:pt x="31" y="177"/>
                    </a:lnTo>
                    <a:lnTo>
                      <a:pt x="24" y="156"/>
                    </a:lnTo>
                    <a:lnTo>
                      <a:pt x="21" y="136"/>
                    </a:lnTo>
                    <a:lnTo>
                      <a:pt x="22" y="117"/>
                    </a:lnTo>
                    <a:lnTo>
                      <a:pt x="23" y="104"/>
                    </a:lnTo>
                    <a:lnTo>
                      <a:pt x="21" y="88"/>
                    </a:lnTo>
                    <a:lnTo>
                      <a:pt x="19" y="74"/>
                    </a:lnTo>
                    <a:lnTo>
                      <a:pt x="25" y="48"/>
                    </a:lnTo>
                    <a:lnTo>
                      <a:pt x="27" y="34"/>
                    </a:lnTo>
                    <a:lnTo>
                      <a:pt x="32" y="23"/>
                    </a:lnTo>
                    <a:lnTo>
                      <a:pt x="44" y="8"/>
                    </a:lnTo>
                    <a:lnTo>
                      <a:pt x="50" y="19"/>
                    </a:lnTo>
                    <a:lnTo>
                      <a:pt x="70" y="37"/>
                    </a:lnTo>
                    <a:lnTo>
                      <a:pt x="68" y="3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94"/>
              <p:cNvSpPr>
                <a:spLocks/>
              </p:cNvSpPr>
              <p:nvPr/>
            </p:nvSpPr>
            <p:spPr bwMode="ltGray">
              <a:xfrm>
                <a:off x="5603" y="3616"/>
                <a:ext cx="172" cy="364"/>
              </a:xfrm>
              <a:custGeom>
                <a:avLst/>
                <a:gdLst>
                  <a:gd name="T0" fmla="*/ 56 w 172"/>
                  <a:gd name="T1" fmla="*/ 4 h 364"/>
                  <a:gd name="T2" fmla="*/ 60 w 172"/>
                  <a:gd name="T3" fmla="*/ 15 h 364"/>
                  <a:gd name="T4" fmla="*/ 98 w 172"/>
                  <a:gd name="T5" fmla="*/ 13 h 364"/>
                  <a:gd name="T6" fmla="*/ 83 w 172"/>
                  <a:gd name="T7" fmla="*/ 18 h 364"/>
                  <a:gd name="T8" fmla="*/ 67 w 172"/>
                  <a:gd name="T9" fmla="*/ 24 h 364"/>
                  <a:gd name="T10" fmla="*/ 103 w 172"/>
                  <a:gd name="T11" fmla="*/ 33 h 364"/>
                  <a:gd name="T12" fmla="*/ 75 w 172"/>
                  <a:gd name="T13" fmla="*/ 37 h 364"/>
                  <a:gd name="T14" fmla="*/ 72 w 172"/>
                  <a:gd name="T15" fmla="*/ 47 h 364"/>
                  <a:gd name="T16" fmla="*/ 153 w 172"/>
                  <a:gd name="T17" fmla="*/ 98 h 364"/>
                  <a:gd name="T18" fmla="*/ 79 w 172"/>
                  <a:gd name="T19" fmla="*/ 61 h 364"/>
                  <a:gd name="T20" fmla="*/ 95 w 172"/>
                  <a:gd name="T21" fmla="*/ 83 h 364"/>
                  <a:gd name="T22" fmla="*/ 84 w 172"/>
                  <a:gd name="T23" fmla="*/ 84 h 364"/>
                  <a:gd name="T24" fmla="*/ 98 w 172"/>
                  <a:gd name="T25" fmla="*/ 113 h 364"/>
                  <a:gd name="T26" fmla="*/ 128 w 172"/>
                  <a:gd name="T27" fmla="*/ 144 h 364"/>
                  <a:gd name="T28" fmla="*/ 95 w 172"/>
                  <a:gd name="T29" fmla="*/ 121 h 364"/>
                  <a:gd name="T30" fmla="*/ 123 w 172"/>
                  <a:gd name="T31" fmla="*/ 167 h 364"/>
                  <a:gd name="T32" fmla="*/ 97 w 172"/>
                  <a:gd name="T33" fmla="*/ 137 h 364"/>
                  <a:gd name="T34" fmla="*/ 91 w 172"/>
                  <a:gd name="T35" fmla="*/ 137 h 364"/>
                  <a:gd name="T36" fmla="*/ 100 w 172"/>
                  <a:gd name="T37" fmla="*/ 164 h 364"/>
                  <a:gd name="T38" fmla="*/ 92 w 172"/>
                  <a:gd name="T39" fmla="*/ 164 h 364"/>
                  <a:gd name="T40" fmla="*/ 109 w 172"/>
                  <a:gd name="T41" fmla="*/ 195 h 364"/>
                  <a:gd name="T42" fmla="*/ 99 w 172"/>
                  <a:gd name="T43" fmla="*/ 187 h 364"/>
                  <a:gd name="T44" fmla="*/ 107 w 172"/>
                  <a:gd name="T45" fmla="*/ 217 h 364"/>
                  <a:gd name="T46" fmla="*/ 100 w 172"/>
                  <a:gd name="T47" fmla="*/ 207 h 364"/>
                  <a:gd name="T48" fmla="*/ 93 w 172"/>
                  <a:gd name="T49" fmla="*/ 204 h 364"/>
                  <a:gd name="T50" fmla="*/ 98 w 172"/>
                  <a:gd name="T51" fmla="*/ 226 h 364"/>
                  <a:gd name="T52" fmla="*/ 114 w 172"/>
                  <a:gd name="T53" fmla="*/ 265 h 364"/>
                  <a:gd name="T54" fmla="*/ 93 w 172"/>
                  <a:gd name="T55" fmla="*/ 235 h 364"/>
                  <a:gd name="T56" fmla="*/ 88 w 172"/>
                  <a:gd name="T57" fmla="*/ 230 h 364"/>
                  <a:gd name="T58" fmla="*/ 90 w 172"/>
                  <a:gd name="T59" fmla="*/ 263 h 364"/>
                  <a:gd name="T60" fmla="*/ 83 w 172"/>
                  <a:gd name="T61" fmla="*/ 279 h 364"/>
                  <a:gd name="T62" fmla="*/ 80 w 172"/>
                  <a:gd name="T63" fmla="*/ 260 h 364"/>
                  <a:gd name="T64" fmla="*/ 19 w 172"/>
                  <a:gd name="T65" fmla="*/ 311 h 364"/>
                  <a:gd name="T66" fmla="*/ 75 w 172"/>
                  <a:gd name="T67" fmla="*/ 238 h 364"/>
                  <a:gd name="T68" fmla="*/ 64 w 172"/>
                  <a:gd name="T69" fmla="*/ 254 h 364"/>
                  <a:gd name="T70" fmla="*/ 80 w 172"/>
                  <a:gd name="T71" fmla="*/ 214 h 364"/>
                  <a:gd name="T72" fmla="*/ 12 w 172"/>
                  <a:gd name="T73" fmla="*/ 245 h 364"/>
                  <a:gd name="T74" fmla="*/ 80 w 172"/>
                  <a:gd name="T75" fmla="*/ 200 h 364"/>
                  <a:gd name="T76" fmla="*/ 71 w 172"/>
                  <a:gd name="T77" fmla="*/ 190 h 364"/>
                  <a:gd name="T78" fmla="*/ 77 w 172"/>
                  <a:gd name="T79" fmla="*/ 174 h 364"/>
                  <a:gd name="T80" fmla="*/ 67 w 172"/>
                  <a:gd name="T81" fmla="*/ 174 h 364"/>
                  <a:gd name="T82" fmla="*/ 37 w 172"/>
                  <a:gd name="T83" fmla="*/ 205 h 364"/>
                  <a:gd name="T84" fmla="*/ 66 w 172"/>
                  <a:gd name="T85" fmla="*/ 146 h 364"/>
                  <a:gd name="T86" fmla="*/ 71 w 172"/>
                  <a:gd name="T87" fmla="*/ 125 h 364"/>
                  <a:gd name="T88" fmla="*/ 64 w 172"/>
                  <a:gd name="T89" fmla="*/ 121 h 364"/>
                  <a:gd name="T90" fmla="*/ 65 w 172"/>
                  <a:gd name="T91" fmla="*/ 100 h 364"/>
                  <a:gd name="T92" fmla="*/ 61 w 172"/>
                  <a:gd name="T93" fmla="*/ 97 h 364"/>
                  <a:gd name="T94" fmla="*/ 40 w 172"/>
                  <a:gd name="T95" fmla="*/ 116 h 364"/>
                  <a:gd name="T96" fmla="*/ 57 w 172"/>
                  <a:gd name="T97" fmla="*/ 87 h 364"/>
                  <a:gd name="T98" fmla="*/ 56 w 172"/>
                  <a:gd name="T99" fmla="*/ 60 h 364"/>
                  <a:gd name="T100" fmla="*/ 57 w 172"/>
                  <a:gd name="T101" fmla="*/ 46 h 364"/>
                  <a:gd name="T102" fmla="*/ 39 w 172"/>
                  <a:gd name="T103" fmla="*/ 45 h 364"/>
                  <a:gd name="T104" fmla="*/ 44 w 172"/>
                  <a:gd name="T105" fmla="*/ 24 h 364"/>
                  <a:gd name="T106" fmla="*/ 36 w 172"/>
                  <a:gd name="T107" fmla="*/ 19 h 364"/>
                  <a:gd name="T108" fmla="*/ 38 w 172"/>
                  <a:gd name="T109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2" h="364">
                    <a:moveTo>
                      <a:pt x="38" y="0"/>
                    </a:moveTo>
                    <a:lnTo>
                      <a:pt x="45" y="0"/>
                    </a:lnTo>
                    <a:lnTo>
                      <a:pt x="56" y="4"/>
                    </a:lnTo>
                    <a:lnTo>
                      <a:pt x="48" y="5"/>
                    </a:lnTo>
                    <a:lnTo>
                      <a:pt x="54" y="10"/>
                    </a:lnTo>
                    <a:lnTo>
                      <a:pt x="60" y="15"/>
                    </a:lnTo>
                    <a:lnTo>
                      <a:pt x="69" y="17"/>
                    </a:lnTo>
                    <a:lnTo>
                      <a:pt x="83" y="16"/>
                    </a:lnTo>
                    <a:lnTo>
                      <a:pt x="98" y="13"/>
                    </a:lnTo>
                    <a:lnTo>
                      <a:pt x="137" y="16"/>
                    </a:lnTo>
                    <a:lnTo>
                      <a:pt x="99" y="13"/>
                    </a:lnTo>
                    <a:lnTo>
                      <a:pt x="83" y="18"/>
                    </a:lnTo>
                    <a:lnTo>
                      <a:pt x="69" y="17"/>
                    </a:lnTo>
                    <a:lnTo>
                      <a:pt x="60" y="20"/>
                    </a:lnTo>
                    <a:lnTo>
                      <a:pt x="67" y="24"/>
                    </a:lnTo>
                    <a:lnTo>
                      <a:pt x="62" y="27"/>
                    </a:lnTo>
                    <a:lnTo>
                      <a:pt x="75" y="35"/>
                    </a:lnTo>
                    <a:lnTo>
                      <a:pt x="103" y="33"/>
                    </a:lnTo>
                    <a:lnTo>
                      <a:pt x="139" y="62"/>
                    </a:lnTo>
                    <a:lnTo>
                      <a:pt x="103" y="35"/>
                    </a:lnTo>
                    <a:lnTo>
                      <a:pt x="75" y="37"/>
                    </a:lnTo>
                    <a:lnTo>
                      <a:pt x="67" y="37"/>
                    </a:lnTo>
                    <a:lnTo>
                      <a:pt x="82" y="47"/>
                    </a:lnTo>
                    <a:lnTo>
                      <a:pt x="72" y="47"/>
                    </a:lnTo>
                    <a:lnTo>
                      <a:pt x="88" y="59"/>
                    </a:lnTo>
                    <a:lnTo>
                      <a:pt x="118" y="73"/>
                    </a:lnTo>
                    <a:lnTo>
                      <a:pt x="153" y="98"/>
                    </a:lnTo>
                    <a:lnTo>
                      <a:pt x="118" y="75"/>
                    </a:lnTo>
                    <a:lnTo>
                      <a:pt x="87" y="60"/>
                    </a:lnTo>
                    <a:lnTo>
                      <a:pt x="79" y="61"/>
                    </a:lnTo>
                    <a:lnTo>
                      <a:pt x="92" y="69"/>
                    </a:lnTo>
                    <a:lnTo>
                      <a:pt x="83" y="72"/>
                    </a:lnTo>
                    <a:lnTo>
                      <a:pt x="95" y="83"/>
                    </a:lnTo>
                    <a:lnTo>
                      <a:pt x="167" y="170"/>
                    </a:lnTo>
                    <a:lnTo>
                      <a:pt x="95" y="84"/>
                    </a:lnTo>
                    <a:lnTo>
                      <a:pt x="84" y="84"/>
                    </a:lnTo>
                    <a:lnTo>
                      <a:pt x="95" y="97"/>
                    </a:lnTo>
                    <a:lnTo>
                      <a:pt x="87" y="97"/>
                    </a:lnTo>
                    <a:lnTo>
                      <a:pt x="98" y="113"/>
                    </a:lnTo>
                    <a:lnTo>
                      <a:pt x="128" y="144"/>
                    </a:lnTo>
                    <a:lnTo>
                      <a:pt x="159" y="186"/>
                    </a:lnTo>
                    <a:lnTo>
                      <a:pt x="128" y="144"/>
                    </a:lnTo>
                    <a:lnTo>
                      <a:pt x="97" y="114"/>
                    </a:lnTo>
                    <a:lnTo>
                      <a:pt x="87" y="111"/>
                    </a:lnTo>
                    <a:lnTo>
                      <a:pt x="95" y="121"/>
                    </a:lnTo>
                    <a:lnTo>
                      <a:pt x="88" y="119"/>
                    </a:lnTo>
                    <a:lnTo>
                      <a:pt x="98" y="136"/>
                    </a:lnTo>
                    <a:lnTo>
                      <a:pt x="123" y="167"/>
                    </a:lnTo>
                    <a:lnTo>
                      <a:pt x="171" y="209"/>
                    </a:lnTo>
                    <a:lnTo>
                      <a:pt x="123" y="168"/>
                    </a:lnTo>
                    <a:lnTo>
                      <a:pt x="97" y="137"/>
                    </a:lnTo>
                    <a:lnTo>
                      <a:pt x="93" y="137"/>
                    </a:lnTo>
                    <a:lnTo>
                      <a:pt x="138" y="230"/>
                    </a:lnTo>
                    <a:lnTo>
                      <a:pt x="91" y="137"/>
                    </a:lnTo>
                    <a:lnTo>
                      <a:pt x="97" y="149"/>
                    </a:lnTo>
                    <a:lnTo>
                      <a:pt x="91" y="145"/>
                    </a:lnTo>
                    <a:lnTo>
                      <a:pt x="100" y="164"/>
                    </a:lnTo>
                    <a:lnTo>
                      <a:pt x="132" y="207"/>
                    </a:lnTo>
                    <a:lnTo>
                      <a:pt x="100" y="167"/>
                    </a:lnTo>
                    <a:lnTo>
                      <a:pt x="92" y="164"/>
                    </a:lnTo>
                    <a:lnTo>
                      <a:pt x="100" y="176"/>
                    </a:lnTo>
                    <a:lnTo>
                      <a:pt x="137" y="260"/>
                    </a:lnTo>
                    <a:lnTo>
                      <a:pt x="109" y="195"/>
                    </a:lnTo>
                    <a:lnTo>
                      <a:pt x="98" y="176"/>
                    </a:lnTo>
                    <a:lnTo>
                      <a:pt x="92" y="174"/>
                    </a:lnTo>
                    <a:lnTo>
                      <a:pt x="99" y="187"/>
                    </a:lnTo>
                    <a:lnTo>
                      <a:pt x="93" y="186"/>
                    </a:lnTo>
                    <a:lnTo>
                      <a:pt x="103" y="202"/>
                    </a:lnTo>
                    <a:lnTo>
                      <a:pt x="107" y="217"/>
                    </a:lnTo>
                    <a:lnTo>
                      <a:pt x="155" y="265"/>
                    </a:lnTo>
                    <a:lnTo>
                      <a:pt x="106" y="218"/>
                    </a:lnTo>
                    <a:lnTo>
                      <a:pt x="100" y="207"/>
                    </a:lnTo>
                    <a:lnTo>
                      <a:pt x="95" y="204"/>
                    </a:lnTo>
                    <a:lnTo>
                      <a:pt x="106" y="232"/>
                    </a:lnTo>
                    <a:lnTo>
                      <a:pt x="93" y="204"/>
                    </a:lnTo>
                    <a:lnTo>
                      <a:pt x="100" y="218"/>
                    </a:lnTo>
                    <a:lnTo>
                      <a:pt x="92" y="214"/>
                    </a:lnTo>
                    <a:lnTo>
                      <a:pt x="98" y="226"/>
                    </a:lnTo>
                    <a:lnTo>
                      <a:pt x="114" y="265"/>
                    </a:lnTo>
                    <a:lnTo>
                      <a:pt x="130" y="290"/>
                    </a:lnTo>
                    <a:lnTo>
                      <a:pt x="114" y="265"/>
                    </a:lnTo>
                    <a:lnTo>
                      <a:pt x="97" y="228"/>
                    </a:lnTo>
                    <a:lnTo>
                      <a:pt x="91" y="226"/>
                    </a:lnTo>
                    <a:lnTo>
                      <a:pt x="93" y="235"/>
                    </a:lnTo>
                    <a:lnTo>
                      <a:pt x="106" y="260"/>
                    </a:lnTo>
                    <a:lnTo>
                      <a:pt x="92" y="238"/>
                    </a:lnTo>
                    <a:lnTo>
                      <a:pt x="88" y="230"/>
                    </a:lnTo>
                    <a:lnTo>
                      <a:pt x="95" y="251"/>
                    </a:lnTo>
                    <a:lnTo>
                      <a:pt x="87" y="246"/>
                    </a:lnTo>
                    <a:lnTo>
                      <a:pt x="90" y="263"/>
                    </a:lnTo>
                    <a:lnTo>
                      <a:pt x="85" y="255"/>
                    </a:lnTo>
                    <a:lnTo>
                      <a:pt x="82" y="262"/>
                    </a:lnTo>
                    <a:lnTo>
                      <a:pt x="83" y="279"/>
                    </a:lnTo>
                    <a:lnTo>
                      <a:pt x="113" y="363"/>
                    </a:lnTo>
                    <a:lnTo>
                      <a:pt x="80" y="279"/>
                    </a:lnTo>
                    <a:lnTo>
                      <a:pt x="80" y="260"/>
                    </a:lnTo>
                    <a:lnTo>
                      <a:pt x="80" y="250"/>
                    </a:lnTo>
                    <a:lnTo>
                      <a:pt x="74" y="255"/>
                    </a:lnTo>
                    <a:lnTo>
                      <a:pt x="19" y="311"/>
                    </a:lnTo>
                    <a:lnTo>
                      <a:pt x="76" y="251"/>
                    </a:lnTo>
                    <a:lnTo>
                      <a:pt x="80" y="235"/>
                    </a:lnTo>
                    <a:lnTo>
                      <a:pt x="75" y="238"/>
                    </a:lnTo>
                    <a:lnTo>
                      <a:pt x="83" y="219"/>
                    </a:lnTo>
                    <a:lnTo>
                      <a:pt x="76" y="227"/>
                    </a:lnTo>
                    <a:lnTo>
                      <a:pt x="64" y="254"/>
                    </a:lnTo>
                    <a:lnTo>
                      <a:pt x="75" y="225"/>
                    </a:lnTo>
                    <a:lnTo>
                      <a:pt x="80" y="214"/>
                    </a:lnTo>
                    <a:lnTo>
                      <a:pt x="80" y="214"/>
                    </a:lnTo>
                    <a:lnTo>
                      <a:pt x="72" y="219"/>
                    </a:lnTo>
                    <a:lnTo>
                      <a:pt x="59" y="234"/>
                    </a:lnTo>
                    <a:lnTo>
                      <a:pt x="12" y="245"/>
                    </a:lnTo>
                    <a:lnTo>
                      <a:pt x="60" y="232"/>
                    </a:lnTo>
                    <a:lnTo>
                      <a:pt x="75" y="214"/>
                    </a:lnTo>
                    <a:lnTo>
                      <a:pt x="80" y="200"/>
                    </a:lnTo>
                    <a:lnTo>
                      <a:pt x="72" y="200"/>
                    </a:lnTo>
                    <a:lnTo>
                      <a:pt x="80" y="187"/>
                    </a:lnTo>
                    <a:lnTo>
                      <a:pt x="71" y="190"/>
                    </a:lnTo>
                    <a:lnTo>
                      <a:pt x="38" y="217"/>
                    </a:lnTo>
                    <a:lnTo>
                      <a:pt x="71" y="190"/>
                    </a:lnTo>
                    <a:lnTo>
                      <a:pt x="77" y="174"/>
                    </a:lnTo>
                    <a:lnTo>
                      <a:pt x="69" y="178"/>
                    </a:lnTo>
                    <a:lnTo>
                      <a:pt x="75" y="166"/>
                    </a:lnTo>
                    <a:lnTo>
                      <a:pt x="67" y="174"/>
                    </a:lnTo>
                    <a:lnTo>
                      <a:pt x="72" y="155"/>
                    </a:lnTo>
                    <a:lnTo>
                      <a:pt x="66" y="165"/>
                    </a:lnTo>
                    <a:lnTo>
                      <a:pt x="37" y="205"/>
                    </a:lnTo>
                    <a:lnTo>
                      <a:pt x="67" y="165"/>
                    </a:lnTo>
                    <a:lnTo>
                      <a:pt x="74" y="141"/>
                    </a:lnTo>
                    <a:lnTo>
                      <a:pt x="66" y="146"/>
                    </a:lnTo>
                    <a:lnTo>
                      <a:pt x="19" y="169"/>
                    </a:lnTo>
                    <a:lnTo>
                      <a:pt x="66" y="145"/>
                    </a:lnTo>
                    <a:lnTo>
                      <a:pt x="71" y="125"/>
                    </a:lnTo>
                    <a:lnTo>
                      <a:pt x="65" y="128"/>
                    </a:lnTo>
                    <a:lnTo>
                      <a:pt x="71" y="116"/>
                    </a:lnTo>
                    <a:lnTo>
                      <a:pt x="64" y="121"/>
                    </a:lnTo>
                    <a:lnTo>
                      <a:pt x="41" y="177"/>
                    </a:lnTo>
                    <a:lnTo>
                      <a:pt x="65" y="116"/>
                    </a:lnTo>
                    <a:lnTo>
                      <a:pt x="65" y="100"/>
                    </a:lnTo>
                    <a:lnTo>
                      <a:pt x="57" y="107"/>
                    </a:lnTo>
                    <a:lnTo>
                      <a:pt x="44" y="139"/>
                    </a:lnTo>
                    <a:lnTo>
                      <a:pt x="61" y="97"/>
                    </a:lnTo>
                    <a:lnTo>
                      <a:pt x="64" y="84"/>
                    </a:lnTo>
                    <a:lnTo>
                      <a:pt x="57" y="90"/>
                    </a:lnTo>
                    <a:lnTo>
                      <a:pt x="40" y="116"/>
                    </a:lnTo>
                    <a:lnTo>
                      <a:pt x="0" y="130"/>
                    </a:lnTo>
                    <a:lnTo>
                      <a:pt x="41" y="114"/>
                    </a:lnTo>
                    <a:lnTo>
                      <a:pt x="57" y="87"/>
                    </a:lnTo>
                    <a:lnTo>
                      <a:pt x="59" y="69"/>
                    </a:lnTo>
                    <a:lnTo>
                      <a:pt x="52" y="77"/>
                    </a:lnTo>
                    <a:lnTo>
                      <a:pt x="56" y="60"/>
                    </a:lnTo>
                    <a:lnTo>
                      <a:pt x="28" y="104"/>
                    </a:lnTo>
                    <a:lnTo>
                      <a:pt x="54" y="59"/>
                    </a:lnTo>
                    <a:lnTo>
                      <a:pt x="57" y="46"/>
                    </a:lnTo>
                    <a:lnTo>
                      <a:pt x="48" y="55"/>
                    </a:lnTo>
                    <a:lnTo>
                      <a:pt x="49" y="36"/>
                    </a:lnTo>
                    <a:lnTo>
                      <a:pt x="39" y="45"/>
                    </a:lnTo>
                    <a:lnTo>
                      <a:pt x="2" y="79"/>
                    </a:lnTo>
                    <a:lnTo>
                      <a:pt x="39" y="44"/>
                    </a:lnTo>
                    <a:lnTo>
                      <a:pt x="44" y="24"/>
                    </a:lnTo>
                    <a:lnTo>
                      <a:pt x="38" y="30"/>
                    </a:lnTo>
                    <a:lnTo>
                      <a:pt x="41" y="15"/>
                    </a:lnTo>
                    <a:lnTo>
                      <a:pt x="36" y="19"/>
                    </a:lnTo>
                    <a:lnTo>
                      <a:pt x="34" y="8"/>
                    </a:lnTo>
                    <a:lnTo>
                      <a:pt x="36" y="3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95"/>
              <p:cNvSpPr>
                <a:spLocks/>
              </p:cNvSpPr>
              <p:nvPr/>
            </p:nvSpPr>
            <p:spPr bwMode="ltGray">
              <a:xfrm>
                <a:off x="5400" y="3995"/>
                <a:ext cx="35" cy="142"/>
              </a:xfrm>
              <a:custGeom>
                <a:avLst/>
                <a:gdLst>
                  <a:gd name="T0" fmla="*/ 27 w 35"/>
                  <a:gd name="T1" fmla="*/ 0 h 142"/>
                  <a:gd name="T2" fmla="*/ 20 w 35"/>
                  <a:gd name="T3" fmla="*/ 10 h 142"/>
                  <a:gd name="T4" fmla="*/ 13 w 35"/>
                  <a:gd name="T5" fmla="*/ 28 h 142"/>
                  <a:gd name="T6" fmla="*/ 6 w 35"/>
                  <a:gd name="T7" fmla="*/ 51 h 142"/>
                  <a:gd name="T8" fmla="*/ 0 w 35"/>
                  <a:gd name="T9" fmla="*/ 80 h 142"/>
                  <a:gd name="T10" fmla="*/ 0 w 35"/>
                  <a:gd name="T11" fmla="*/ 112 h 142"/>
                  <a:gd name="T12" fmla="*/ 3 w 35"/>
                  <a:gd name="T13" fmla="*/ 141 h 142"/>
                  <a:gd name="T14" fmla="*/ 6 w 35"/>
                  <a:gd name="T15" fmla="*/ 141 h 142"/>
                  <a:gd name="T16" fmla="*/ 3 w 35"/>
                  <a:gd name="T17" fmla="*/ 112 h 142"/>
                  <a:gd name="T18" fmla="*/ 3 w 35"/>
                  <a:gd name="T19" fmla="*/ 89 h 142"/>
                  <a:gd name="T20" fmla="*/ 9 w 35"/>
                  <a:gd name="T21" fmla="*/ 64 h 142"/>
                  <a:gd name="T22" fmla="*/ 20 w 35"/>
                  <a:gd name="T23" fmla="*/ 38 h 142"/>
                  <a:gd name="T24" fmla="*/ 34 w 35"/>
                  <a:gd name="T25" fmla="*/ 6 h 142"/>
                  <a:gd name="T26" fmla="*/ 27 w 35"/>
                  <a:gd name="T2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142">
                    <a:moveTo>
                      <a:pt x="27" y="0"/>
                    </a:moveTo>
                    <a:lnTo>
                      <a:pt x="20" y="10"/>
                    </a:lnTo>
                    <a:lnTo>
                      <a:pt x="13" y="28"/>
                    </a:lnTo>
                    <a:lnTo>
                      <a:pt x="6" y="51"/>
                    </a:lnTo>
                    <a:lnTo>
                      <a:pt x="0" y="80"/>
                    </a:lnTo>
                    <a:lnTo>
                      <a:pt x="0" y="112"/>
                    </a:lnTo>
                    <a:lnTo>
                      <a:pt x="3" y="141"/>
                    </a:lnTo>
                    <a:lnTo>
                      <a:pt x="6" y="141"/>
                    </a:lnTo>
                    <a:lnTo>
                      <a:pt x="3" y="112"/>
                    </a:lnTo>
                    <a:lnTo>
                      <a:pt x="3" y="89"/>
                    </a:lnTo>
                    <a:lnTo>
                      <a:pt x="9" y="64"/>
                    </a:lnTo>
                    <a:lnTo>
                      <a:pt x="20" y="38"/>
                    </a:lnTo>
                    <a:lnTo>
                      <a:pt x="34" y="6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6"/>
              <p:cNvSpPr>
                <a:spLocks/>
              </p:cNvSpPr>
              <p:nvPr/>
            </p:nvSpPr>
            <p:spPr bwMode="ltGray">
              <a:xfrm>
                <a:off x="5547" y="3919"/>
                <a:ext cx="59" cy="141"/>
              </a:xfrm>
              <a:custGeom>
                <a:avLst/>
                <a:gdLst>
                  <a:gd name="T0" fmla="*/ 1 w 59"/>
                  <a:gd name="T1" fmla="*/ 22 h 141"/>
                  <a:gd name="T2" fmla="*/ 13 w 59"/>
                  <a:gd name="T3" fmla="*/ 0 h 141"/>
                  <a:gd name="T4" fmla="*/ 21 w 59"/>
                  <a:gd name="T5" fmla="*/ 0 h 141"/>
                  <a:gd name="T6" fmla="*/ 27 w 59"/>
                  <a:gd name="T7" fmla="*/ 1 h 141"/>
                  <a:gd name="T8" fmla="*/ 33 w 59"/>
                  <a:gd name="T9" fmla="*/ 7 h 141"/>
                  <a:gd name="T10" fmla="*/ 46 w 59"/>
                  <a:gd name="T11" fmla="*/ 25 h 141"/>
                  <a:gd name="T12" fmla="*/ 50 w 59"/>
                  <a:gd name="T13" fmla="*/ 33 h 141"/>
                  <a:gd name="T14" fmla="*/ 53 w 59"/>
                  <a:gd name="T15" fmla="*/ 42 h 141"/>
                  <a:gd name="T16" fmla="*/ 57 w 59"/>
                  <a:gd name="T17" fmla="*/ 65 h 141"/>
                  <a:gd name="T18" fmla="*/ 58 w 59"/>
                  <a:gd name="T19" fmla="*/ 73 h 141"/>
                  <a:gd name="T20" fmla="*/ 57 w 59"/>
                  <a:gd name="T21" fmla="*/ 82 h 141"/>
                  <a:gd name="T22" fmla="*/ 54 w 59"/>
                  <a:gd name="T23" fmla="*/ 92 h 141"/>
                  <a:gd name="T24" fmla="*/ 49 w 59"/>
                  <a:gd name="T25" fmla="*/ 107 h 141"/>
                  <a:gd name="T26" fmla="*/ 44 w 59"/>
                  <a:gd name="T27" fmla="*/ 116 h 141"/>
                  <a:gd name="T28" fmla="*/ 38 w 59"/>
                  <a:gd name="T29" fmla="*/ 126 h 141"/>
                  <a:gd name="T30" fmla="*/ 25 w 59"/>
                  <a:gd name="T31" fmla="*/ 140 h 141"/>
                  <a:gd name="T32" fmla="*/ 32 w 59"/>
                  <a:gd name="T33" fmla="*/ 123 h 141"/>
                  <a:gd name="T34" fmla="*/ 37 w 59"/>
                  <a:gd name="T35" fmla="*/ 108 h 141"/>
                  <a:gd name="T36" fmla="*/ 40 w 59"/>
                  <a:gd name="T37" fmla="*/ 95 h 141"/>
                  <a:gd name="T38" fmla="*/ 39 w 59"/>
                  <a:gd name="T39" fmla="*/ 82 h 141"/>
                  <a:gd name="T40" fmla="*/ 38 w 59"/>
                  <a:gd name="T41" fmla="*/ 73 h 141"/>
                  <a:gd name="T42" fmla="*/ 40 w 59"/>
                  <a:gd name="T43" fmla="*/ 61 h 141"/>
                  <a:gd name="T44" fmla="*/ 42 w 59"/>
                  <a:gd name="T45" fmla="*/ 51 h 141"/>
                  <a:gd name="T46" fmla="*/ 36 w 59"/>
                  <a:gd name="T47" fmla="*/ 33 h 141"/>
                  <a:gd name="T48" fmla="*/ 35 w 59"/>
                  <a:gd name="T49" fmla="*/ 23 h 141"/>
                  <a:gd name="T50" fmla="*/ 30 w 59"/>
                  <a:gd name="T51" fmla="*/ 15 h 141"/>
                  <a:gd name="T52" fmla="*/ 21 w 59"/>
                  <a:gd name="T53" fmla="*/ 5 h 141"/>
                  <a:gd name="T54" fmla="*/ 16 w 59"/>
                  <a:gd name="T55" fmla="*/ 14 h 141"/>
                  <a:gd name="T56" fmla="*/ 0 w 59"/>
                  <a:gd name="T57" fmla="*/ 26 h 141"/>
                  <a:gd name="T58" fmla="*/ 1 w 59"/>
                  <a:gd name="T59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9" h="141">
                    <a:moveTo>
                      <a:pt x="1" y="22"/>
                    </a:moveTo>
                    <a:lnTo>
                      <a:pt x="13" y="0"/>
                    </a:lnTo>
                    <a:lnTo>
                      <a:pt x="21" y="0"/>
                    </a:lnTo>
                    <a:lnTo>
                      <a:pt x="27" y="1"/>
                    </a:lnTo>
                    <a:lnTo>
                      <a:pt x="33" y="7"/>
                    </a:lnTo>
                    <a:lnTo>
                      <a:pt x="46" y="25"/>
                    </a:lnTo>
                    <a:lnTo>
                      <a:pt x="50" y="33"/>
                    </a:lnTo>
                    <a:lnTo>
                      <a:pt x="53" y="42"/>
                    </a:lnTo>
                    <a:lnTo>
                      <a:pt x="57" y="65"/>
                    </a:lnTo>
                    <a:lnTo>
                      <a:pt x="58" y="73"/>
                    </a:lnTo>
                    <a:lnTo>
                      <a:pt x="57" y="82"/>
                    </a:lnTo>
                    <a:lnTo>
                      <a:pt x="54" y="92"/>
                    </a:lnTo>
                    <a:lnTo>
                      <a:pt x="49" y="107"/>
                    </a:lnTo>
                    <a:lnTo>
                      <a:pt x="44" y="116"/>
                    </a:lnTo>
                    <a:lnTo>
                      <a:pt x="38" y="126"/>
                    </a:lnTo>
                    <a:lnTo>
                      <a:pt x="25" y="140"/>
                    </a:lnTo>
                    <a:lnTo>
                      <a:pt x="32" y="123"/>
                    </a:lnTo>
                    <a:lnTo>
                      <a:pt x="37" y="108"/>
                    </a:lnTo>
                    <a:lnTo>
                      <a:pt x="40" y="95"/>
                    </a:lnTo>
                    <a:lnTo>
                      <a:pt x="39" y="82"/>
                    </a:lnTo>
                    <a:lnTo>
                      <a:pt x="38" y="73"/>
                    </a:lnTo>
                    <a:lnTo>
                      <a:pt x="40" y="61"/>
                    </a:lnTo>
                    <a:lnTo>
                      <a:pt x="42" y="51"/>
                    </a:lnTo>
                    <a:lnTo>
                      <a:pt x="36" y="33"/>
                    </a:lnTo>
                    <a:lnTo>
                      <a:pt x="35" y="23"/>
                    </a:lnTo>
                    <a:lnTo>
                      <a:pt x="30" y="15"/>
                    </a:lnTo>
                    <a:lnTo>
                      <a:pt x="21" y="5"/>
                    </a:lnTo>
                    <a:lnTo>
                      <a:pt x="16" y="14"/>
                    </a:lnTo>
                    <a:lnTo>
                      <a:pt x="0" y="26"/>
                    </a:lnTo>
                    <a:lnTo>
                      <a:pt x="1" y="2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97"/>
              <p:cNvSpPr>
                <a:spLocks/>
              </p:cNvSpPr>
              <p:nvPr/>
            </p:nvSpPr>
            <p:spPr bwMode="ltGray">
              <a:xfrm>
                <a:off x="5364" y="3794"/>
                <a:ext cx="144" cy="255"/>
              </a:xfrm>
              <a:custGeom>
                <a:avLst/>
                <a:gdLst>
                  <a:gd name="T0" fmla="*/ 96 w 144"/>
                  <a:gd name="T1" fmla="*/ 3 h 255"/>
                  <a:gd name="T2" fmla="*/ 92 w 144"/>
                  <a:gd name="T3" fmla="*/ 10 h 255"/>
                  <a:gd name="T4" fmla="*/ 60 w 144"/>
                  <a:gd name="T5" fmla="*/ 9 h 255"/>
                  <a:gd name="T6" fmla="*/ 73 w 144"/>
                  <a:gd name="T7" fmla="*/ 13 h 255"/>
                  <a:gd name="T8" fmla="*/ 86 w 144"/>
                  <a:gd name="T9" fmla="*/ 17 h 255"/>
                  <a:gd name="T10" fmla="*/ 56 w 144"/>
                  <a:gd name="T11" fmla="*/ 23 h 255"/>
                  <a:gd name="T12" fmla="*/ 79 w 144"/>
                  <a:gd name="T13" fmla="*/ 26 h 255"/>
                  <a:gd name="T14" fmla="*/ 82 w 144"/>
                  <a:gd name="T15" fmla="*/ 32 h 255"/>
                  <a:gd name="T16" fmla="*/ 14 w 144"/>
                  <a:gd name="T17" fmla="*/ 69 h 255"/>
                  <a:gd name="T18" fmla="*/ 77 w 144"/>
                  <a:gd name="T19" fmla="*/ 42 h 255"/>
                  <a:gd name="T20" fmla="*/ 64 w 144"/>
                  <a:gd name="T21" fmla="*/ 58 h 255"/>
                  <a:gd name="T22" fmla="*/ 72 w 144"/>
                  <a:gd name="T23" fmla="*/ 59 h 255"/>
                  <a:gd name="T24" fmla="*/ 60 w 144"/>
                  <a:gd name="T25" fmla="*/ 79 h 255"/>
                  <a:gd name="T26" fmla="*/ 35 w 144"/>
                  <a:gd name="T27" fmla="*/ 100 h 255"/>
                  <a:gd name="T28" fmla="*/ 64 w 144"/>
                  <a:gd name="T29" fmla="*/ 84 h 255"/>
                  <a:gd name="T30" fmla="*/ 40 w 144"/>
                  <a:gd name="T31" fmla="*/ 117 h 255"/>
                  <a:gd name="T32" fmla="*/ 61 w 144"/>
                  <a:gd name="T33" fmla="*/ 95 h 255"/>
                  <a:gd name="T34" fmla="*/ 66 w 144"/>
                  <a:gd name="T35" fmla="*/ 95 h 255"/>
                  <a:gd name="T36" fmla="*/ 59 w 144"/>
                  <a:gd name="T37" fmla="*/ 115 h 255"/>
                  <a:gd name="T38" fmla="*/ 65 w 144"/>
                  <a:gd name="T39" fmla="*/ 115 h 255"/>
                  <a:gd name="T40" fmla="*/ 51 w 144"/>
                  <a:gd name="T41" fmla="*/ 136 h 255"/>
                  <a:gd name="T42" fmla="*/ 59 w 144"/>
                  <a:gd name="T43" fmla="*/ 131 h 255"/>
                  <a:gd name="T44" fmla="*/ 53 w 144"/>
                  <a:gd name="T45" fmla="*/ 151 h 255"/>
                  <a:gd name="T46" fmla="*/ 59 w 144"/>
                  <a:gd name="T47" fmla="*/ 145 h 255"/>
                  <a:gd name="T48" fmla="*/ 64 w 144"/>
                  <a:gd name="T49" fmla="*/ 143 h 255"/>
                  <a:gd name="T50" fmla="*/ 60 w 144"/>
                  <a:gd name="T51" fmla="*/ 158 h 255"/>
                  <a:gd name="T52" fmla="*/ 47 w 144"/>
                  <a:gd name="T53" fmla="*/ 186 h 255"/>
                  <a:gd name="T54" fmla="*/ 64 w 144"/>
                  <a:gd name="T55" fmla="*/ 164 h 255"/>
                  <a:gd name="T56" fmla="*/ 69 w 144"/>
                  <a:gd name="T57" fmla="*/ 160 h 255"/>
                  <a:gd name="T58" fmla="*/ 67 w 144"/>
                  <a:gd name="T59" fmla="*/ 184 h 255"/>
                  <a:gd name="T60" fmla="*/ 73 w 144"/>
                  <a:gd name="T61" fmla="*/ 195 h 255"/>
                  <a:gd name="T62" fmla="*/ 74 w 144"/>
                  <a:gd name="T63" fmla="*/ 183 h 255"/>
                  <a:gd name="T64" fmla="*/ 126 w 144"/>
                  <a:gd name="T65" fmla="*/ 217 h 255"/>
                  <a:gd name="T66" fmla="*/ 79 w 144"/>
                  <a:gd name="T67" fmla="*/ 166 h 255"/>
                  <a:gd name="T68" fmla="*/ 89 w 144"/>
                  <a:gd name="T69" fmla="*/ 178 h 255"/>
                  <a:gd name="T70" fmla="*/ 76 w 144"/>
                  <a:gd name="T71" fmla="*/ 149 h 255"/>
                  <a:gd name="T72" fmla="*/ 132 w 144"/>
                  <a:gd name="T73" fmla="*/ 171 h 255"/>
                  <a:gd name="T74" fmla="*/ 76 w 144"/>
                  <a:gd name="T75" fmla="*/ 141 h 255"/>
                  <a:gd name="T76" fmla="*/ 83 w 144"/>
                  <a:gd name="T77" fmla="*/ 133 h 255"/>
                  <a:gd name="T78" fmla="*/ 78 w 144"/>
                  <a:gd name="T79" fmla="*/ 122 h 255"/>
                  <a:gd name="T80" fmla="*/ 86 w 144"/>
                  <a:gd name="T81" fmla="*/ 122 h 255"/>
                  <a:gd name="T82" fmla="*/ 112 w 144"/>
                  <a:gd name="T83" fmla="*/ 143 h 255"/>
                  <a:gd name="T84" fmla="*/ 87 w 144"/>
                  <a:gd name="T85" fmla="*/ 102 h 255"/>
                  <a:gd name="T86" fmla="*/ 83 w 144"/>
                  <a:gd name="T87" fmla="*/ 87 h 255"/>
                  <a:gd name="T88" fmla="*/ 89 w 144"/>
                  <a:gd name="T89" fmla="*/ 84 h 255"/>
                  <a:gd name="T90" fmla="*/ 88 w 144"/>
                  <a:gd name="T91" fmla="*/ 70 h 255"/>
                  <a:gd name="T92" fmla="*/ 91 w 144"/>
                  <a:gd name="T93" fmla="*/ 68 h 255"/>
                  <a:gd name="T94" fmla="*/ 108 w 144"/>
                  <a:gd name="T95" fmla="*/ 81 h 255"/>
                  <a:gd name="T96" fmla="*/ 95 w 144"/>
                  <a:gd name="T97" fmla="*/ 61 h 255"/>
                  <a:gd name="T98" fmla="*/ 96 w 144"/>
                  <a:gd name="T99" fmla="*/ 42 h 255"/>
                  <a:gd name="T100" fmla="*/ 95 w 144"/>
                  <a:gd name="T101" fmla="*/ 32 h 255"/>
                  <a:gd name="T102" fmla="*/ 109 w 144"/>
                  <a:gd name="T103" fmla="*/ 32 h 255"/>
                  <a:gd name="T104" fmla="*/ 105 w 144"/>
                  <a:gd name="T105" fmla="*/ 17 h 255"/>
                  <a:gd name="T106" fmla="*/ 113 w 144"/>
                  <a:gd name="T107" fmla="*/ 14 h 255"/>
                  <a:gd name="T108" fmla="*/ 110 w 144"/>
                  <a:gd name="T10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4" h="255">
                    <a:moveTo>
                      <a:pt x="110" y="0"/>
                    </a:moveTo>
                    <a:lnTo>
                      <a:pt x="104" y="0"/>
                    </a:lnTo>
                    <a:lnTo>
                      <a:pt x="96" y="3"/>
                    </a:lnTo>
                    <a:lnTo>
                      <a:pt x="102" y="4"/>
                    </a:lnTo>
                    <a:lnTo>
                      <a:pt x="97" y="7"/>
                    </a:lnTo>
                    <a:lnTo>
                      <a:pt x="92" y="10"/>
                    </a:lnTo>
                    <a:lnTo>
                      <a:pt x="84" y="12"/>
                    </a:lnTo>
                    <a:lnTo>
                      <a:pt x="73" y="11"/>
                    </a:lnTo>
                    <a:lnTo>
                      <a:pt x="60" y="9"/>
                    </a:lnTo>
                    <a:lnTo>
                      <a:pt x="28" y="11"/>
                    </a:lnTo>
                    <a:lnTo>
                      <a:pt x="59" y="9"/>
                    </a:lnTo>
                    <a:lnTo>
                      <a:pt x="73" y="13"/>
                    </a:lnTo>
                    <a:lnTo>
                      <a:pt x="84" y="12"/>
                    </a:lnTo>
                    <a:lnTo>
                      <a:pt x="92" y="14"/>
                    </a:lnTo>
                    <a:lnTo>
                      <a:pt x="86" y="17"/>
                    </a:lnTo>
                    <a:lnTo>
                      <a:pt x="90" y="18"/>
                    </a:lnTo>
                    <a:lnTo>
                      <a:pt x="79" y="24"/>
                    </a:lnTo>
                    <a:lnTo>
                      <a:pt x="56" y="23"/>
                    </a:lnTo>
                    <a:lnTo>
                      <a:pt x="26" y="43"/>
                    </a:lnTo>
                    <a:lnTo>
                      <a:pt x="56" y="24"/>
                    </a:lnTo>
                    <a:lnTo>
                      <a:pt x="79" y="26"/>
                    </a:lnTo>
                    <a:lnTo>
                      <a:pt x="86" y="26"/>
                    </a:lnTo>
                    <a:lnTo>
                      <a:pt x="73" y="32"/>
                    </a:lnTo>
                    <a:lnTo>
                      <a:pt x="82" y="32"/>
                    </a:lnTo>
                    <a:lnTo>
                      <a:pt x="69" y="41"/>
                    </a:lnTo>
                    <a:lnTo>
                      <a:pt x="43" y="51"/>
                    </a:lnTo>
                    <a:lnTo>
                      <a:pt x="14" y="69"/>
                    </a:lnTo>
                    <a:lnTo>
                      <a:pt x="44" y="52"/>
                    </a:lnTo>
                    <a:lnTo>
                      <a:pt x="69" y="42"/>
                    </a:lnTo>
                    <a:lnTo>
                      <a:pt x="77" y="42"/>
                    </a:lnTo>
                    <a:lnTo>
                      <a:pt x="65" y="48"/>
                    </a:lnTo>
                    <a:lnTo>
                      <a:pt x="73" y="50"/>
                    </a:lnTo>
                    <a:lnTo>
                      <a:pt x="64" y="58"/>
                    </a:lnTo>
                    <a:lnTo>
                      <a:pt x="2" y="119"/>
                    </a:lnTo>
                    <a:lnTo>
                      <a:pt x="64" y="59"/>
                    </a:lnTo>
                    <a:lnTo>
                      <a:pt x="72" y="59"/>
                    </a:lnTo>
                    <a:lnTo>
                      <a:pt x="63" y="68"/>
                    </a:lnTo>
                    <a:lnTo>
                      <a:pt x="69" y="67"/>
                    </a:lnTo>
                    <a:lnTo>
                      <a:pt x="60" y="79"/>
                    </a:lnTo>
                    <a:lnTo>
                      <a:pt x="35" y="100"/>
                    </a:lnTo>
                    <a:lnTo>
                      <a:pt x="9" y="131"/>
                    </a:lnTo>
                    <a:lnTo>
                      <a:pt x="35" y="100"/>
                    </a:lnTo>
                    <a:lnTo>
                      <a:pt x="61" y="79"/>
                    </a:lnTo>
                    <a:lnTo>
                      <a:pt x="69" y="77"/>
                    </a:lnTo>
                    <a:lnTo>
                      <a:pt x="64" y="84"/>
                    </a:lnTo>
                    <a:lnTo>
                      <a:pt x="69" y="84"/>
                    </a:lnTo>
                    <a:lnTo>
                      <a:pt x="60" y="95"/>
                    </a:lnTo>
                    <a:lnTo>
                      <a:pt x="40" y="117"/>
                    </a:lnTo>
                    <a:lnTo>
                      <a:pt x="0" y="145"/>
                    </a:lnTo>
                    <a:lnTo>
                      <a:pt x="39" y="117"/>
                    </a:lnTo>
                    <a:lnTo>
                      <a:pt x="61" y="95"/>
                    </a:lnTo>
                    <a:lnTo>
                      <a:pt x="64" y="95"/>
                    </a:lnTo>
                    <a:lnTo>
                      <a:pt x="27" y="160"/>
                    </a:lnTo>
                    <a:lnTo>
                      <a:pt x="66" y="95"/>
                    </a:lnTo>
                    <a:lnTo>
                      <a:pt x="61" y="104"/>
                    </a:lnTo>
                    <a:lnTo>
                      <a:pt x="66" y="101"/>
                    </a:lnTo>
                    <a:lnTo>
                      <a:pt x="59" y="115"/>
                    </a:lnTo>
                    <a:lnTo>
                      <a:pt x="32" y="145"/>
                    </a:lnTo>
                    <a:lnTo>
                      <a:pt x="59" y="117"/>
                    </a:lnTo>
                    <a:lnTo>
                      <a:pt x="65" y="115"/>
                    </a:lnTo>
                    <a:lnTo>
                      <a:pt x="59" y="123"/>
                    </a:lnTo>
                    <a:lnTo>
                      <a:pt x="27" y="183"/>
                    </a:lnTo>
                    <a:lnTo>
                      <a:pt x="51" y="136"/>
                    </a:lnTo>
                    <a:lnTo>
                      <a:pt x="60" y="123"/>
                    </a:lnTo>
                    <a:lnTo>
                      <a:pt x="65" y="122"/>
                    </a:lnTo>
                    <a:lnTo>
                      <a:pt x="59" y="131"/>
                    </a:lnTo>
                    <a:lnTo>
                      <a:pt x="64" y="130"/>
                    </a:lnTo>
                    <a:lnTo>
                      <a:pt x="56" y="141"/>
                    </a:lnTo>
                    <a:lnTo>
                      <a:pt x="53" y="151"/>
                    </a:lnTo>
                    <a:lnTo>
                      <a:pt x="13" y="185"/>
                    </a:lnTo>
                    <a:lnTo>
                      <a:pt x="54" y="152"/>
                    </a:lnTo>
                    <a:lnTo>
                      <a:pt x="59" y="145"/>
                    </a:lnTo>
                    <a:lnTo>
                      <a:pt x="64" y="143"/>
                    </a:lnTo>
                    <a:lnTo>
                      <a:pt x="54" y="162"/>
                    </a:lnTo>
                    <a:lnTo>
                      <a:pt x="64" y="143"/>
                    </a:lnTo>
                    <a:lnTo>
                      <a:pt x="59" y="152"/>
                    </a:lnTo>
                    <a:lnTo>
                      <a:pt x="65" y="150"/>
                    </a:lnTo>
                    <a:lnTo>
                      <a:pt x="60" y="158"/>
                    </a:lnTo>
                    <a:lnTo>
                      <a:pt x="47" y="186"/>
                    </a:lnTo>
                    <a:lnTo>
                      <a:pt x="34" y="202"/>
                    </a:lnTo>
                    <a:lnTo>
                      <a:pt x="47" y="186"/>
                    </a:lnTo>
                    <a:lnTo>
                      <a:pt x="61" y="159"/>
                    </a:lnTo>
                    <a:lnTo>
                      <a:pt x="66" y="158"/>
                    </a:lnTo>
                    <a:lnTo>
                      <a:pt x="64" y="164"/>
                    </a:lnTo>
                    <a:lnTo>
                      <a:pt x="54" y="183"/>
                    </a:lnTo>
                    <a:lnTo>
                      <a:pt x="65" y="166"/>
                    </a:lnTo>
                    <a:lnTo>
                      <a:pt x="69" y="160"/>
                    </a:lnTo>
                    <a:lnTo>
                      <a:pt x="64" y="175"/>
                    </a:lnTo>
                    <a:lnTo>
                      <a:pt x="69" y="173"/>
                    </a:lnTo>
                    <a:lnTo>
                      <a:pt x="67" y="184"/>
                    </a:lnTo>
                    <a:lnTo>
                      <a:pt x="71" y="179"/>
                    </a:lnTo>
                    <a:lnTo>
                      <a:pt x="73" y="183"/>
                    </a:lnTo>
                    <a:lnTo>
                      <a:pt x="73" y="195"/>
                    </a:lnTo>
                    <a:lnTo>
                      <a:pt x="48" y="254"/>
                    </a:lnTo>
                    <a:lnTo>
                      <a:pt x="74" y="195"/>
                    </a:lnTo>
                    <a:lnTo>
                      <a:pt x="74" y="183"/>
                    </a:lnTo>
                    <a:lnTo>
                      <a:pt x="74" y="174"/>
                    </a:lnTo>
                    <a:lnTo>
                      <a:pt x="80" y="179"/>
                    </a:lnTo>
                    <a:lnTo>
                      <a:pt x="126" y="217"/>
                    </a:lnTo>
                    <a:lnTo>
                      <a:pt x="78" y="175"/>
                    </a:lnTo>
                    <a:lnTo>
                      <a:pt x="74" y="164"/>
                    </a:lnTo>
                    <a:lnTo>
                      <a:pt x="79" y="166"/>
                    </a:lnTo>
                    <a:lnTo>
                      <a:pt x="73" y="153"/>
                    </a:lnTo>
                    <a:lnTo>
                      <a:pt x="78" y="159"/>
                    </a:lnTo>
                    <a:lnTo>
                      <a:pt x="89" y="178"/>
                    </a:lnTo>
                    <a:lnTo>
                      <a:pt x="79" y="157"/>
                    </a:lnTo>
                    <a:lnTo>
                      <a:pt x="74" y="149"/>
                    </a:lnTo>
                    <a:lnTo>
                      <a:pt x="76" y="149"/>
                    </a:lnTo>
                    <a:lnTo>
                      <a:pt x="82" y="153"/>
                    </a:lnTo>
                    <a:lnTo>
                      <a:pt x="93" y="164"/>
                    </a:lnTo>
                    <a:lnTo>
                      <a:pt x="132" y="171"/>
                    </a:lnTo>
                    <a:lnTo>
                      <a:pt x="92" y="162"/>
                    </a:lnTo>
                    <a:lnTo>
                      <a:pt x="79" y="150"/>
                    </a:lnTo>
                    <a:lnTo>
                      <a:pt x="76" y="141"/>
                    </a:lnTo>
                    <a:lnTo>
                      <a:pt x="82" y="141"/>
                    </a:lnTo>
                    <a:lnTo>
                      <a:pt x="76" y="131"/>
                    </a:lnTo>
                    <a:lnTo>
                      <a:pt x="83" y="133"/>
                    </a:lnTo>
                    <a:lnTo>
                      <a:pt x="110" y="151"/>
                    </a:lnTo>
                    <a:lnTo>
                      <a:pt x="83" y="132"/>
                    </a:lnTo>
                    <a:lnTo>
                      <a:pt x="78" y="122"/>
                    </a:lnTo>
                    <a:lnTo>
                      <a:pt x="84" y="125"/>
                    </a:lnTo>
                    <a:lnTo>
                      <a:pt x="79" y="116"/>
                    </a:lnTo>
                    <a:lnTo>
                      <a:pt x="86" y="122"/>
                    </a:lnTo>
                    <a:lnTo>
                      <a:pt x="82" y="108"/>
                    </a:lnTo>
                    <a:lnTo>
                      <a:pt x="87" y="115"/>
                    </a:lnTo>
                    <a:lnTo>
                      <a:pt x="112" y="143"/>
                    </a:lnTo>
                    <a:lnTo>
                      <a:pt x="86" y="115"/>
                    </a:lnTo>
                    <a:lnTo>
                      <a:pt x="80" y="98"/>
                    </a:lnTo>
                    <a:lnTo>
                      <a:pt x="87" y="102"/>
                    </a:lnTo>
                    <a:lnTo>
                      <a:pt x="127" y="118"/>
                    </a:lnTo>
                    <a:lnTo>
                      <a:pt x="87" y="101"/>
                    </a:lnTo>
                    <a:lnTo>
                      <a:pt x="83" y="87"/>
                    </a:lnTo>
                    <a:lnTo>
                      <a:pt x="88" y="89"/>
                    </a:lnTo>
                    <a:lnTo>
                      <a:pt x="83" y="81"/>
                    </a:lnTo>
                    <a:lnTo>
                      <a:pt x="89" y="84"/>
                    </a:lnTo>
                    <a:lnTo>
                      <a:pt x="108" y="124"/>
                    </a:lnTo>
                    <a:lnTo>
                      <a:pt x="88" y="80"/>
                    </a:lnTo>
                    <a:lnTo>
                      <a:pt x="88" y="70"/>
                    </a:lnTo>
                    <a:lnTo>
                      <a:pt x="94" y="75"/>
                    </a:lnTo>
                    <a:lnTo>
                      <a:pt x="105" y="97"/>
                    </a:lnTo>
                    <a:lnTo>
                      <a:pt x="91" y="68"/>
                    </a:lnTo>
                    <a:lnTo>
                      <a:pt x="89" y="59"/>
                    </a:lnTo>
                    <a:lnTo>
                      <a:pt x="94" y="63"/>
                    </a:lnTo>
                    <a:lnTo>
                      <a:pt x="108" y="81"/>
                    </a:lnTo>
                    <a:lnTo>
                      <a:pt x="143" y="91"/>
                    </a:lnTo>
                    <a:lnTo>
                      <a:pt x="108" y="79"/>
                    </a:lnTo>
                    <a:lnTo>
                      <a:pt x="95" y="61"/>
                    </a:lnTo>
                    <a:lnTo>
                      <a:pt x="93" y="48"/>
                    </a:lnTo>
                    <a:lnTo>
                      <a:pt x="99" y="54"/>
                    </a:lnTo>
                    <a:lnTo>
                      <a:pt x="96" y="42"/>
                    </a:lnTo>
                    <a:lnTo>
                      <a:pt x="118" y="73"/>
                    </a:lnTo>
                    <a:lnTo>
                      <a:pt x="97" y="41"/>
                    </a:lnTo>
                    <a:lnTo>
                      <a:pt x="95" y="32"/>
                    </a:lnTo>
                    <a:lnTo>
                      <a:pt x="102" y="39"/>
                    </a:lnTo>
                    <a:lnTo>
                      <a:pt x="101" y="25"/>
                    </a:lnTo>
                    <a:lnTo>
                      <a:pt x="109" y="32"/>
                    </a:lnTo>
                    <a:lnTo>
                      <a:pt x="141" y="56"/>
                    </a:lnTo>
                    <a:lnTo>
                      <a:pt x="109" y="31"/>
                    </a:lnTo>
                    <a:lnTo>
                      <a:pt x="105" y="17"/>
                    </a:lnTo>
                    <a:lnTo>
                      <a:pt x="110" y="21"/>
                    </a:lnTo>
                    <a:lnTo>
                      <a:pt x="108" y="10"/>
                    </a:lnTo>
                    <a:lnTo>
                      <a:pt x="113" y="14"/>
                    </a:lnTo>
                    <a:lnTo>
                      <a:pt x="113" y="5"/>
                    </a:lnTo>
                    <a:lnTo>
                      <a:pt x="113" y="2"/>
                    </a:lnTo>
                    <a:lnTo>
                      <a:pt x="1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98"/>
              <p:cNvSpPr>
                <a:spLocks/>
              </p:cNvSpPr>
              <p:nvPr/>
            </p:nvSpPr>
            <p:spPr bwMode="ltGray">
              <a:xfrm>
                <a:off x="5673" y="4049"/>
                <a:ext cx="38" cy="146"/>
              </a:xfrm>
              <a:custGeom>
                <a:avLst/>
                <a:gdLst>
                  <a:gd name="T0" fmla="*/ 7 w 38"/>
                  <a:gd name="T1" fmla="*/ 0 h 146"/>
                  <a:gd name="T2" fmla="*/ 9 w 38"/>
                  <a:gd name="T3" fmla="*/ 2 h 146"/>
                  <a:gd name="T4" fmla="*/ 22 w 38"/>
                  <a:gd name="T5" fmla="*/ 28 h 146"/>
                  <a:gd name="T6" fmla="*/ 29 w 38"/>
                  <a:gd name="T7" fmla="*/ 52 h 146"/>
                  <a:gd name="T8" fmla="*/ 37 w 38"/>
                  <a:gd name="T9" fmla="*/ 83 h 146"/>
                  <a:gd name="T10" fmla="*/ 37 w 38"/>
                  <a:gd name="T11" fmla="*/ 116 h 146"/>
                  <a:gd name="T12" fmla="*/ 32 w 38"/>
                  <a:gd name="T13" fmla="*/ 145 h 146"/>
                  <a:gd name="T14" fmla="*/ 29 w 38"/>
                  <a:gd name="T15" fmla="*/ 145 h 146"/>
                  <a:gd name="T16" fmla="*/ 32 w 38"/>
                  <a:gd name="T17" fmla="*/ 116 h 146"/>
                  <a:gd name="T18" fmla="*/ 32 w 38"/>
                  <a:gd name="T19" fmla="*/ 92 h 146"/>
                  <a:gd name="T20" fmla="*/ 25 w 38"/>
                  <a:gd name="T21" fmla="*/ 65 h 146"/>
                  <a:gd name="T22" fmla="*/ 14 w 38"/>
                  <a:gd name="T23" fmla="*/ 39 h 146"/>
                  <a:gd name="T24" fmla="*/ 0 w 38"/>
                  <a:gd name="T25" fmla="*/ 6 h 146"/>
                  <a:gd name="T26" fmla="*/ 7 w 38"/>
                  <a:gd name="T2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146">
                    <a:moveTo>
                      <a:pt x="7" y="0"/>
                    </a:moveTo>
                    <a:lnTo>
                      <a:pt x="9" y="2"/>
                    </a:lnTo>
                    <a:lnTo>
                      <a:pt x="22" y="28"/>
                    </a:lnTo>
                    <a:lnTo>
                      <a:pt x="29" y="52"/>
                    </a:lnTo>
                    <a:lnTo>
                      <a:pt x="37" y="83"/>
                    </a:lnTo>
                    <a:lnTo>
                      <a:pt x="37" y="116"/>
                    </a:lnTo>
                    <a:lnTo>
                      <a:pt x="32" y="145"/>
                    </a:lnTo>
                    <a:lnTo>
                      <a:pt x="29" y="145"/>
                    </a:lnTo>
                    <a:lnTo>
                      <a:pt x="32" y="116"/>
                    </a:lnTo>
                    <a:lnTo>
                      <a:pt x="32" y="92"/>
                    </a:lnTo>
                    <a:lnTo>
                      <a:pt x="25" y="65"/>
                    </a:lnTo>
                    <a:lnTo>
                      <a:pt x="14" y="39"/>
                    </a:lnTo>
                    <a:lnTo>
                      <a:pt x="0" y="6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99"/>
              <p:cNvSpPr>
                <a:spLocks/>
              </p:cNvSpPr>
              <p:nvPr/>
            </p:nvSpPr>
            <p:spPr bwMode="ltGray">
              <a:xfrm>
                <a:off x="4807" y="3785"/>
                <a:ext cx="34" cy="249"/>
              </a:xfrm>
              <a:custGeom>
                <a:avLst/>
                <a:gdLst>
                  <a:gd name="T0" fmla="*/ 26 w 34"/>
                  <a:gd name="T1" fmla="*/ 0 h 249"/>
                  <a:gd name="T2" fmla="*/ 33 w 34"/>
                  <a:gd name="T3" fmla="*/ 9 h 249"/>
                  <a:gd name="T4" fmla="*/ 23 w 34"/>
                  <a:gd name="T5" fmla="*/ 103 h 249"/>
                  <a:gd name="T6" fmla="*/ 24 w 34"/>
                  <a:gd name="T7" fmla="*/ 130 h 249"/>
                  <a:gd name="T8" fmla="*/ 28 w 34"/>
                  <a:gd name="T9" fmla="*/ 248 h 249"/>
                  <a:gd name="T10" fmla="*/ 8 w 34"/>
                  <a:gd name="T11" fmla="*/ 154 h 249"/>
                  <a:gd name="T12" fmla="*/ 4 w 34"/>
                  <a:gd name="T13" fmla="*/ 127 h 249"/>
                  <a:gd name="T14" fmla="*/ 1 w 34"/>
                  <a:gd name="T15" fmla="*/ 105 h 249"/>
                  <a:gd name="T16" fmla="*/ 0 w 34"/>
                  <a:gd name="T17" fmla="*/ 84 h 249"/>
                  <a:gd name="T18" fmla="*/ 4 w 34"/>
                  <a:gd name="T19" fmla="*/ 62 h 249"/>
                  <a:gd name="T20" fmla="*/ 8 w 34"/>
                  <a:gd name="T21" fmla="*/ 35 h 249"/>
                  <a:gd name="T22" fmla="*/ 26 w 34"/>
                  <a:gd name="T23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249">
                    <a:moveTo>
                      <a:pt x="26" y="0"/>
                    </a:moveTo>
                    <a:lnTo>
                      <a:pt x="33" y="9"/>
                    </a:lnTo>
                    <a:lnTo>
                      <a:pt x="23" y="103"/>
                    </a:lnTo>
                    <a:lnTo>
                      <a:pt x="24" y="130"/>
                    </a:lnTo>
                    <a:lnTo>
                      <a:pt x="28" y="248"/>
                    </a:lnTo>
                    <a:lnTo>
                      <a:pt x="8" y="154"/>
                    </a:lnTo>
                    <a:lnTo>
                      <a:pt x="4" y="127"/>
                    </a:lnTo>
                    <a:lnTo>
                      <a:pt x="1" y="105"/>
                    </a:lnTo>
                    <a:lnTo>
                      <a:pt x="0" y="84"/>
                    </a:lnTo>
                    <a:lnTo>
                      <a:pt x="4" y="62"/>
                    </a:lnTo>
                    <a:lnTo>
                      <a:pt x="8" y="35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00"/>
              <p:cNvSpPr>
                <a:spLocks/>
              </p:cNvSpPr>
              <p:nvPr/>
            </p:nvSpPr>
            <p:spPr bwMode="ltGray">
              <a:xfrm>
                <a:off x="4495" y="3709"/>
                <a:ext cx="207" cy="349"/>
              </a:xfrm>
              <a:custGeom>
                <a:avLst/>
                <a:gdLst>
                  <a:gd name="T0" fmla="*/ 115 w 207"/>
                  <a:gd name="T1" fmla="*/ 13 h 349"/>
                  <a:gd name="T2" fmla="*/ 107 w 207"/>
                  <a:gd name="T3" fmla="*/ 26 h 349"/>
                  <a:gd name="T4" fmla="*/ 38 w 207"/>
                  <a:gd name="T5" fmla="*/ 35 h 349"/>
                  <a:gd name="T6" fmla="*/ 102 w 207"/>
                  <a:gd name="T7" fmla="*/ 35 h 349"/>
                  <a:gd name="T8" fmla="*/ 83 w 207"/>
                  <a:gd name="T9" fmla="*/ 60 h 349"/>
                  <a:gd name="T10" fmla="*/ 73 w 207"/>
                  <a:gd name="T11" fmla="*/ 74 h 349"/>
                  <a:gd name="T12" fmla="*/ 82 w 207"/>
                  <a:gd name="T13" fmla="*/ 75 h 349"/>
                  <a:gd name="T14" fmla="*/ 50 w 207"/>
                  <a:gd name="T15" fmla="*/ 96 h 349"/>
                  <a:gd name="T16" fmla="*/ 74 w 207"/>
                  <a:gd name="T17" fmla="*/ 96 h 349"/>
                  <a:gd name="T18" fmla="*/ 67 w 207"/>
                  <a:gd name="T19" fmla="*/ 105 h 349"/>
                  <a:gd name="T20" fmla="*/ 73 w 207"/>
                  <a:gd name="T21" fmla="*/ 111 h 349"/>
                  <a:gd name="T22" fmla="*/ 13 w 207"/>
                  <a:gd name="T23" fmla="*/ 148 h 349"/>
                  <a:gd name="T24" fmla="*/ 69 w 207"/>
                  <a:gd name="T25" fmla="*/ 139 h 349"/>
                  <a:gd name="T26" fmla="*/ 74 w 207"/>
                  <a:gd name="T27" fmla="*/ 150 h 349"/>
                  <a:gd name="T28" fmla="*/ 28 w 207"/>
                  <a:gd name="T29" fmla="*/ 184 h 349"/>
                  <a:gd name="T30" fmla="*/ 45 w 207"/>
                  <a:gd name="T31" fmla="*/ 178 h 349"/>
                  <a:gd name="T32" fmla="*/ 59 w 207"/>
                  <a:gd name="T33" fmla="*/ 186 h 349"/>
                  <a:gd name="T34" fmla="*/ 0 w 207"/>
                  <a:gd name="T35" fmla="*/ 251 h 349"/>
                  <a:gd name="T36" fmla="*/ 51 w 207"/>
                  <a:gd name="T37" fmla="*/ 215 h 349"/>
                  <a:gd name="T38" fmla="*/ 58 w 207"/>
                  <a:gd name="T39" fmla="*/ 228 h 349"/>
                  <a:gd name="T40" fmla="*/ 45 w 207"/>
                  <a:gd name="T41" fmla="*/ 243 h 349"/>
                  <a:gd name="T42" fmla="*/ 53 w 207"/>
                  <a:gd name="T43" fmla="*/ 254 h 349"/>
                  <a:gd name="T44" fmla="*/ 46 w 207"/>
                  <a:gd name="T45" fmla="*/ 278 h 349"/>
                  <a:gd name="T46" fmla="*/ 39 w 207"/>
                  <a:gd name="T47" fmla="*/ 328 h 349"/>
                  <a:gd name="T48" fmla="*/ 58 w 207"/>
                  <a:gd name="T49" fmla="*/ 287 h 349"/>
                  <a:gd name="T50" fmla="*/ 95 w 207"/>
                  <a:gd name="T51" fmla="*/ 347 h 349"/>
                  <a:gd name="T52" fmla="*/ 82 w 207"/>
                  <a:gd name="T53" fmla="*/ 264 h 349"/>
                  <a:gd name="T54" fmla="*/ 77 w 207"/>
                  <a:gd name="T55" fmla="*/ 236 h 349"/>
                  <a:gd name="T56" fmla="*/ 164 w 207"/>
                  <a:gd name="T57" fmla="*/ 347 h 349"/>
                  <a:gd name="T58" fmla="*/ 84 w 207"/>
                  <a:gd name="T59" fmla="*/ 220 h 349"/>
                  <a:gd name="T60" fmla="*/ 95 w 207"/>
                  <a:gd name="T61" fmla="*/ 215 h 349"/>
                  <a:gd name="T62" fmla="*/ 104 w 207"/>
                  <a:gd name="T63" fmla="*/ 240 h 349"/>
                  <a:gd name="T64" fmla="*/ 99 w 207"/>
                  <a:gd name="T65" fmla="*/ 193 h 349"/>
                  <a:gd name="T66" fmla="*/ 146 w 207"/>
                  <a:gd name="T67" fmla="*/ 301 h 349"/>
                  <a:gd name="T68" fmla="*/ 112 w 207"/>
                  <a:gd name="T69" fmla="*/ 157 h 349"/>
                  <a:gd name="T70" fmla="*/ 106 w 207"/>
                  <a:gd name="T71" fmla="*/ 134 h 349"/>
                  <a:gd name="T72" fmla="*/ 109 w 207"/>
                  <a:gd name="T73" fmla="*/ 114 h 349"/>
                  <a:gd name="T74" fmla="*/ 115 w 207"/>
                  <a:gd name="T75" fmla="*/ 96 h 349"/>
                  <a:gd name="T76" fmla="*/ 175 w 207"/>
                  <a:gd name="T77" fmla="*/ 192 h 349"/>
                  <a:gd name="T78" fmla="*/ 136 w 207"/>
                  <a:gd name="T79" fmla="*/ 137 h 349"/>
                  <a:gd name="T80" fmla="*/ 128 w 207"/>
                  <a:gd name="T81" fmla="*/ 84 h 349"/>
                  <a:gd name="T82" fmla="*/ 138 w 207"/>
                  <a:gd name="T83" fmla="*/ 93 h 349"/>
                  <a:gd name="T84" fmla="*/ 133 w 207"/>
                  <a:gd name="T85" fmla="*/ 75 h 349"/>
                  <a:gd name="T86" fmla="*/ 146 w 207"/>
                  <a:gd name="T87" fmla="*/ 75 h 349"/>
                  <a:gd name="T88" fmla="*/ 140 w 207"/>
                  <a:gd name="T89" fmla="*/ 50 h 349"/>
                  <a:gd name="T90" fmla="*/ 145 w 207"/>
                  <a:gd name="T91" fmla="*/ 27 h 349"/>
                  <a:gd name="T92" fmla="*/ 134 w 207"/>
                  <a:gd name="T93" fmla="*/ 1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" h="349">
                    <a:moveTo>
                      <a:pt x="140" y="0"/>
                    </a:moveTo>
                    <a:lnTo>
                      <a:pt x="130" y="10"/>
                    </a:lnTo>
                    <a:lnTo>
                      <a:pt x="115" y="13"/>
                    </a:lnTo>
                    <a:lnTo>
                      <a:pt x="107" y="16"/>
                    </a:lnTo>
                    <a:lnTo>
                      <a:pt x="98" y="25"/>
                    </a:lnTo>
                    <a:lnTo>
                      <a:pt x="107" y="26"/>
                    </a:lnTo>
                    <a:lnTo>
                      <a:pt x="95" y="32"/>
                    </a:lnTo>
                    <a:lnTo>
                      <a:pt x="78" y="35"/>
                    </a:lnTo>
                    <a:lnTo>
                      <a:pt x="38" y="35"/>
                    </a:lnTo>
                    <a:lnTo>
                      <a:pt x="79" y="37"/>
                    </a:lnTo>
                    <a:lnTo>
                      <a:pt x="95" y="32"/>
                    </a:lnTo>
                    <a:lnTo>
                      <a:pt x="102" y="35"/>
                    </a:lnTo>
                    <a:lnTo>
                      <a:pt x="84" y="46"/>
                    </a:lnTo>
                    <a:lnTo>
                      <a:pt x="97" y="50"/>
                    </a:lnTo>
                    <a:lnTo>
                      <a:pt x="83" y="60"/>
                    </a:lnTo>
                    <a:lnTo>
                      <a:pt x="73" y="71"/>
                    </a:lnTo>
                    <a:lnTo>
                      <a:pt x="11" y="75"/>
                    </a:lnTo>
                    <a:lnTo>
                      <a:pt x="73" y="74"/>
                    </a:lnTo>
                    <a:lnTo>
                      <a:pt x="83" y="64"/>
                    </a:lnTo>
                    <a:lnTo>
                      <a:pt x="93" y="66"/>
                    </a:lnTo>
                    <a:lnTo>
                      <a:pt x="82" y="75"/>
                    </a:lnTo>
                    <a:lnTo>
                      <a:pt x="50" y="95"/>
                    </a:lnTo>
                    <a:lnTo>
                      <a:pt x="16" y="101"/>
                    </a:lnTo>
                    <a:lnTo>
                      <a:pt x="50" y="96"/>
                    </a:lnTo>
                    <a:lnTo>
                      <a:pt x="82" y="79"/>
                    </a:lnTo>
                    <a:lnTo>
                      <a:pt x="88" y="84"/>
                    </a:lnTo>
                    <a:lnTo>
                      <a:pt x="74" y="96"/>
                    </a:lnTo>
                    <a:lnTo>
                      <a:pt x="67" y="104"/>
                    </a:lnTo>
                    <a:lnTo>
                      <a:pt x="24" y="120"/>
                    </a:lnTo>
                    <a:lnTo>
                      <a:pt x="67" y="105"/>
                    </a:lnTo>
                    <a:lnTo>
                      <a:pt x="74" y="98"/>
                    </a:lnTo>
                    <a:lnTo>
                      <a:pt x="85" y="100"/>
                    </a:lnTo>
                    <a:lnTo>
                      <a:pt x="73" y="111"/>
                    </a:lnTo>
                    <a:lnTo>
                      <a:pt x="83" y="112"/>
                    </a:lnTo>
                    <a:lnTo>
                      <a:pt x="64" y="125"/>
                    </a:lnTo>
                    <a:lnTo>
                      <a:pt x="13" y="148"/>
                    </a:lnTo>
                    <a:lnTo>
                      <a:pt x="64" y="128"/>
                    </a:lnTo>
                    <a:lnTo>
                      <a:pt x="81" y="126"/>
                    </a:lnTo>
                    <a:lnTo>
                      <a:pt x="69" y="139"/>
                    </a:lnTo>
                    <a:lnTo>
                      <a:pt x="78" y="137"/>
                    </a:lnTo>
                    <a:lnTo>
                      <a:pt x="64" y="152"/>
                    </a:lnTo>
                    <a:lnTo>
                      <a:pt x="74" y="150"/>
                    </a:lnTo>
                    <a:lnTo>
                      <a:pt x="63" y="164"/>
                    </a:lnTo>
                    <a:lnTo>
                      <a:pt x="45" y="176"/>
                    </a:lnTo>
                    <a:lnTo>
                      <a:pt x="28" y="184"/>
                    </a:lnTo>
                    <a:lnTo>
                      <a:pt x="4" y="186"/>
                    </a:lnTo>
                    <a:lnTo>
                      <a:pt x="28" y="186"/>
                    </a:lnTo>
                    <a:lnTo>
                      <a:pt x="45" y="178"/>
                    </a:lnTo>
                    <a:lnTo>
                      <a:pt x="63" y="168"/>
                    </a:lnTo>
                    <a:lnTo>
                      <a:pt x="74" y="170"/>
                    </a:lnTo>
                    <a:lnTo>
                      <a:pt x="59" y="186"/>
                    </a:lnTo>
                    <a:lnTo>
                      <a:pt x="70" y="186"/>
                    </a:lnTo>
                    <a:lnTo>
                      <a:pt x="56" y="199"/>
                    </a:lnTo>
                    <a:lnTo>
                      <a:pt x="0" y="251"/>
                    </a:lnTo>
                    <a:lnTo>
                      <a:pt x="57" y="200"/>
                    </a:lnTo>
                    <a:lnTo>
                      <a:pt x="66" y="202"/>
                    </a:lnTo>
                    <a:lnTo>
                      <a:pt x="51" y="215"/>
                    </a:lnTo>
                    <a:lnTo>
                      <a:pt x="60" y="218"/>
                    </a:lnTo>
                    <a:lnTo>
                      <a:pt x="47" y="231"/>
                    </a:lnTo>
                    <a:lnTo>
                      <a:pt x="58" y="228"/>
                    </a:lnTo>
                    <a:lnTo>
                      <a:pt x="24" y="270"/>
                    </a:lnTo>
                    <a:lnTo>
                      <a:pt x="59" y="231"/>
                    </a:lnTo>
                    <a:lnTo>
                      <a:pt x="45" y="243"/>
                    </a:lnTo>
                    <a:lnTo>
                      <a:pt x="55" y="243"/>
                    </a:lnTo>
                    <a:lnTo>
                      <a:pt x="45" y="257"/>
                    </a:lnTo>
                    <a:lnTo>
                      <a:pt x="53" y="254"/>
                    </a:lnTo>
                    <a:lnTo>
                      <a:pt x="42" y="270"/>
                    </a:lnTo>
                    <a:lnTo>
                      <a:pt x="53" y="259"/>
                    </a:lnTo>
                    <a:lnTo>
                      <a:pt x="46" y="278"/>
                    </a:lnTo>
                    <a:lnTo>
                      <a:pt x="38" y="328"/>
                    </a:lnTo>
                    <a:lnTo>
                      <a:pt x="42" y="348"/>
                    </a:lnTo>
                    <a:lnTo>
                      <a:pt x="39" y="328"/>
                    </a:lnTo>
                    <a:lnTo>
                      <a:pt x="47" y="279"/>
                    </a:lnTo>
                    <a:lnTo>
                      <a:pt x="56" y="273"/>
                    </a:lnTo>
                    <a:lnTo>
                      <a:pt x="58" y="287"/>
                    </a:lnTo>
                    <a:lnTo>
                      <a:pt x="64" y="270"/>
                    </a:lnTo>
                    <a:lnTo>
                      <a:pt x="71" y="276"/>
                    </a:lnTo>
                    <a:lnTo>
                      <a:pt x="95" y="347"/>
                    </a:lnTo>
                    <a:lnTo>
                      <a:pt x="73" y="270"/>
                    </a:lnTo>
                    <a:lnTo>
                      <a:pt x="73" y="254"/>
                    </a:lnTo>
                    <a:lnTo>
                      <a:pt x="82" y="264"/>
                    </a:lnTo>
                    <a:lnTo>
                      <a:pt x="82" y="315"/>
                    </a:lnTo>
                    <a:lnTo>
                      <a:pt x="82" y="259"/>
                    </a:lnTo>
                    <a:lnTo>
                      <a:pt x="77" y="236"/>
                    </a:lnTo>
                    <a:lnTo>
                      <a:pt x="86" y="248"/>
                    </a:lnTo>
                    <a:lnTo>
                      <a:pt x="102" y="287"/>
                    </a:lnTo>
                    <a:lnTo>
                      <a:pt x="164" y="347"/>
                    </a:lnTo>
                    <a:lnTo>
                      <a:pt x="103" y="285"/>
                    </a:lnTo>
                    <a:lnTo>
                      <a:pt x="86" y="245"/>
                    </a:lnTo>
                    <a:lnTo>
                      <a:pt x="84" y="220"/>
                    </a:lnTo>
                    <a:lnTo>
                      <a:pt x="93" y="232"/>
                    </a:lnTo>
                    <a:lnTo>
                      <a:pt x="88" y="204"/>
                    </a:lnTo>
                    <a:lnTo>
                      <a:pt x="95" y="215"/>
                    </a:lnTo>
                    <a:lnTo>
                      <a:pt x="103" y="241"/>
                    </a:lnTo>
                    <a:lnTo>
                      <a:pt x="140" y="329"/>
                    </a:lnTo>
                    <a:lnTo>
                      <a:pt x="104" y="240"/>
                    </a:lnTo>
                    <a:lnTo>
                      <a:pt x="95" y="215"/>
                    </a:lnTo>
                    <a:lnTo>
                      <a:pt x="93" y="184"/>
                    </a:lnTo>
                    <a:lnTo>
                      <a:pt x="99" y="193"/>
                    </a:lnTo>
                    <a:lnTo>
                      <a:pt x="98" y="172"/>
                    </a:lnTo>
                    <a:lnTo>
                      <a:pt x="104" y="178"/>
                    </a:lnTo>
                    <a:lnTo>
                      <a:pt x="146" y="301"/>
                    </a:lnTo>
                    <a:lnTo>
                      <a:pt x="107" y="175"/>
                    </a:lnTo>
                    <a:lnTo>
                      <a:pt x="104" y="150"/>
                    </a:lnTo>
                    <a:lnTo>
                      <a:pt x="112" y="157"/>
                    </a:lnTo>
                    <a:lnTo>
                      <a:pt x="125" y="251"/>
                    </a:lnTo>
                    <a:lnTo>
                      <a:pt x="114" y="153"/>
                    </a:lnTo>
                    <a:lnTo>
                      <a:pt x="106" y="134"/>
                    </a:lnTo>
                    <a:lnTo>
                      <a:pt x="106" y="127"/>
                    </a:lnTo>
                    <a:lnTo>
                      <a:pt x="112" y="140"/>
                    </a:lnTo>
                    <a:lnTo>
                      <a:pt x="109" y="114"/>
                    </a:lnTo>
                    <a:lnTo>
                      <a:pt x="111" y="106"/>
                    </a:lnTo>
                    <a:lnTo>
                      <a:pt x="115" y="121"/>
                    </a:lnTo>
                    <a:lnTo>
                      <a:pt x="115" y="96"/>
                    </a:lnTo>
                    <a:lnTo>
                      <a:pt x="122" y="101"/>
                    </a:lnTo>
                    <a:lnTo>
                      <a:pt x="135" y="139"/>
                    </a:lnTo>
                    <a:lnTo>
                      <a:pt x="175" y="192"/>
                    </a:lnTo>
                    <a:lnTo>
                      <a:pt x="188" y="228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3" y="99"/>
                    </a:lnTo>
                    <a:lnTo>
                      <a:pt x="120" y="75"/>
                    </a:lnTo>
                    <a:lnTo>
                      <a:pt x="128" y="84"/>
                    </a:lnTo>
                    <a:lnTo>
                      <a:pt x="125" y="61"/>
                    </a:lnTo>
                    <a:lnTo>
                      <a:pt x="132" y="75"/>
                    </a:lnTo>
                    <a:lnTo>
                      <a:pt x="138" y="93"/>
                    </a:lnTo>
                    <a:lnTo>
                      <a:pt x="206" y="146"/>
                    </a:lnTo>
                    <a:lnTo>
                      <a:pt x="140" y="93"/>
                    </a:lnTo>
                    <a:lnTo>
                      <a:pt x="133" y="75"/>
                    </a:lnTo>
                    <a:lnTo>
                      <a:pt x="134" y="44"/>
                    </a:lnTo>
                    <a:lnTo>
                      <a:pt x="138" y="52"/>
                    </a:lnTo>
                    <a:lnTo>
                      <a:pt x="146" y="75"/>
                    </a:lnTo>
                    <a:lnTo>
                      <a:pt x="191" y="129"/>
                    </a:lnTo>
                    <a:lnTo>
                      <a:pt x="146" y="73"/>
                    </a:lnTo>
                    <a:lnTo>
                      <a:pt x="140" y="50"/>
                    </a:lnTo>
                    <a:lnTo>
                      <a:pt x="137" y="28"/>
                    </a:lnTo>
                    <a:lnTo>
                      <a:pt x="148" y="40"/>
                    </a:lnTo>
                    <a:lnTo>
                      <a:pt x="145" y="27"/>
                    </a:lnTo>
                    <a:lnTo>
                      <a:pt x="142" y="19"/>
                    </a:lnTo>
                    <a:lnTo>
                      <a:pt x="140" y="13"/>
                    </a:lnTo>
                    <a:lnTo>
                      <a:pt x="134" y="10"/>
                    </a:lnTo>
                    <a:lnTo>
                      <a:pt x="14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01"/>
              <p:cNvSpPr>
                <a:spLocks/>
              </p:cNvSpPr>
              <p:nvPr/>
            </p:nvSpPr>
            <p:spPr bwMode="ltGray">
              <a:xfrm>
                <a:off x="4679" y="3766"/>
                <a:ext cx="99" cy="243"/>
              </a:xfrm>
              <a:custGeom>
                <a:avLst/>
                <a:gdLst>
                  <a:gd name="T0" fmla="*/ 96 w 99"/>
                  <a:gd name="T1" fmla="*/ 25 h 243"/>
                  <a:gd name="T2" fmla="*/ 61 w 99"/>
                  <a:gd name="T3" fmla="*/ 0 h 243"/>
                  <a:gd name="T4" fmla="*/ 51 w 99"/>
                  <a:gd name="T5" fmla="*/ 0 h 243"/>
                  <a:gd name="T6" fmla="*/ 42 w 99"/>
                  <a:gd name="T7" fmla="*/ 3 h 243"/>
                  <a:gd name="T8" fmla="*/ 34 w 99"/>
                  <a:gd name="T9" fmla="*/ 13 h 243"/>
                  <a:gd name="T10" fmla="*/ 16 w 99"/>
                  <a:gd name="T11" fmla="*/ 45 h 243"/>
                  <a:gd name="T12" fmla="*/ 10 w 99"/>
                  <a:gd name="T13" fmla="*/ 58 h 243"/>
                  <a:gd name="T14" fmla="*/ 5 w 99"/>
                  <a:gd name="T15" fmla="*/ 71 h 243"/>
                  <a:gd name="T16" fmla="*/ 1 w 99"/>
                  <a:gd name="T17" fmla="*/ 113 h 243"/>
                  <a:gd name="T18" fmla="*/ 0 w 99"/>
                  <a:gd name="T19" fmla="*/ 126 h 243"/>
                  <a:gd name="T20" fmla="*/ 1 w 99"/>
                  <a:gd name="T21" fmla="*/ 142 h 243"/>
                  <a:gd name="T22" fmla="*/ 4 w 99"/>
                  <a:gd name="T23" fmla="*/ 158 h 243"/>
                  <a:gd name="T24" fmla="*/ 11 w 99"/>
                  <a:gd name="T25" fmla="*/ 185 h 243"/>
                  <a:gd name="T26" fmla="*/ 18 w 99"/>
                  <a:gd name="T27" fmla="*/ 201 h 243"/>
                  <a:gd name="T28" fmla="*/ 27 w 99"/>
                  <a:gd name="T29" fmla="*/ 219 h 243"/>
                  <a:gd name="T30" fmla="*/ 45 w 99"/>
                  <a:gd name="T31" fmla="*/ 242 h 243"/>
                  <a:gd name="T32" fmla="*/ 36 w 99"/>
                  <a:gd name="T33" fmla="*/ 213 h 243"/>
                  <a:gd name="T34" fmla="*/ 28 w 99"/>
                  <a:gd name="T35" fmla="*/ 187 h 243"/>
                  <a:gd name="T36" fmla="*/ 23 w 99"/>
                  <a:gd name="T37" fmla="*/ 164 h 243"/>
                  <a:gd name="T38" fmla="*/ 25 w 99"/>
                  <a:gd name="T39" fmla="*/ 142 h 243"/>
                  <a:gd name="T40" fmla="*/ 27 w 99"/>
                  <a:gd name="T41" fmla="*/ 126 h 243"/>
                  <a:gd name="T42" fmla="*/ 23 w 99"/>
                  <a:gd name="T43" fmla="*/ 107 h 243"/>
                  <a:gd name="T44" fmla="*/ 22 w 99"/>
                  <a:gd name="T45" fmla="*/ 90 h 243"/>
                  <a:gd name="T46" fmla="*/ 29 w 99"/>
                  <a:gd name="T47" fmla="*/ 58 h 243"/>
                  <a:gd name="T48" fmla="*/ 31 w 99"/>
                  <a:gd name="T49" fmla="*/ 42 h 243"/>
                  <a:gd name="T50" fmla="*/ 37 w 99"/>
                  <a:gd name="T51" fmla="*/ 28 h 243"/>
                  <a:gd name="T52" fmla="*/ 51 w 99"/>
                  <a:gd name="T53" fmla="*/ 10 h 243"/>
                  <a:gd name="T54" fmla="*/ 65 w 99"/>
                  <a:gd name="T55" fmla="*/ 10 h 243"/>
                  <a:gd name="T56" fmla="*/ 98 w 99"/>
                  <a:gd name="T57" fmla="*/ 33 h 243"/>
                  <a:gd name="T58" fmla="*/ 96 w 99"/>
                  <a:gd name="T59" fmla="*/ 2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243">
                    <a:moveTo>
                      <a:pt x="96" y="25"/>
                    </a:moveTo>
                    <a:lnTo>
                      <a:pt x="61" y="0"/>
                    </a:lnTo>
                    <a:lnTo>
                      <a:pt x="51" y="0"/>
                    </a:lnTo>
                    <a:lnTo>
                      <a:pt x="42" y="3"/>
                    </a:lnTo>
                    <a:lnTo>
                      <a:pt x="34" y="13"/>
                    </a:lnTo>
                    <a:lnTo>
                      <a:pt x="16" y="45"/>
                    </a:lnTo>
                    <a:lnTo>
                      <a:pt x="10" y="58"/>
                    </a:lnTo>
                    <a:lnTo>
                      <a:pt x="5" y="71"/>
                    </a:lnTo>
                    <a:lnTo>
                      <a:pt x="1" y="113"/>
                    </a:lnTo>
                    <a:lnTo>
                      <a:pt x="0" y="126"/>
                    </a:lnTo>
                    <a:lnTo>
                      <a:pt x="1" y="142"/>
                    </a:lnTo>
                    <a:lnTo>
                      <a:pt x="4" y="158"/>
                    </a:lnTo>
                    <a:lnTo>
                      <a:pt x="11" y="185"/>
                    </a:lnTo>
                    <a:lnTo>
                      <a:pt x="18" y="201"/>
                    </a:lnTo>
                    <a:lnTo>
                      <a:pt x="27" y="219"/>
                    </a:lnTo>
                    <a:lnTo>
                      <a:pt x="45" y="242"/>
                    </a:lnTo>
                    <a:lnTo>
                      <a:pt x="36" y="213"/>
                    </a:lnTo>
                    <a:lnTo>
                      <a:pt x="28" y="187"/>
                    </a:lnTo>
                    <a:lnTo>
                      <a:pt x="23" y="164"/>
                    </a:lnTo>
                    <a:lnTo>
                      <a:pt x="25" y="142"/>
                    </a:lnTo>
                    <a:lnTo>
                      <a:pt x="27" y="126"/>
                    </a:lnTo>
                    <a:lnTo>
                      <a:pt x="23" y="107"/>
                    </a:lnTo>
                    <a:lnTo>
                      <a:pt x="22" y="90"/>
                    </a:lnTo>
                    <a:lnTo>
                      <a:pt x="29" y="58"/>
                    </a:lnTo>
                    <a:lnTo>
                      <a:pt x="31" y="42"/>
                    </a:lnTo>
                    <a:lnTo>
                      <a:pt x="37" y="28"/>
                    </a:lnTo>
                    <a:lnTo>
                      <a:pt x="51" y="10"/>
                    </a:lnTo>
                    <a:lnTo>
                      <a:pt x="65" y="10"/>
                    </a:lnTo>
                    <a:lnTo>
                      <a:pt x="98" y="33"/>
                    </a:lnTo>
                    <a:lnTo>
                      <a:pt x="96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02"/>
              <p:cNvSpPr>
                <a:spLocks/>
              </p:cNvSpPr>
              <p:nvPr/>
            </p:nvSpPr>
            <p:spPr bwMode="ltGray">
              <a:xfrm>
                <a:off x="4901" y="3651"/>
                <a:ext cx="181" cy="262"/>
              </a:xfrm>
              <a:custGeom>
                <a:avLst/>
                <a:gdLst>
                  <a:gd name="T0" fmla="*/ 126 w 181"/>
                  <a:gd name="T1" fmla="*/ 261 h 262"/>
                  <a:gd name="T2" fmla="*/ 140 w 181"/>
                  <a:gd name="T3" fmla="*/ 216 h 262"/>
                  <a:gd name="T4" fmla="*/ 145 w 181"/>
                  <a:gd name="T5" fmla="*/ 197 h 262"/>
                  <a:gd name="T6" fmla="*/ 157 w 181"/>
                  <a:gd name="T7" fmla="*/ 173 h 262"/>
                  <a:gd name="T8" fmla="*/ 170 w 181"/>
                  <a:gd name="T9" fmla="*/ 151 h 262"/>
                  <a:gd name="T10" fmla="*/ 178 w 181"/>
                  <a:gd name="T11" fmla="*/ 137 h 262"/>
                  <a:gd name="T12" fmla="*/ 180 w 181"/>
                  <a:gd name="T13" fmla="*/ 124 h 262"/>
                  <a:gd name="T14" fmla="*/ 175 w 181"/>
                  <a:gd name="T15" fmla="*/ 104 h 262"/>
                  <a:gd name="T16" fmla="*/ 174 w 181"/>
                  <a:gd name="T17" fmla="*/ 85 h 262"/>
                  <a:gd name="T18" fmla="*/ 154 w 181"/>
                  <a:gd name="T19" fmla="*/ 35 h 262"/>
                  <a:gd name="T20" fmla="*/ 145 w 181"/>
                  <a:gd name="T21" fmla="*/ 23 h 262"/>
                  <a:gd name="T22" fmla="*/ 129 w 181"/>
                  <a:gd name="T23" fmla="*/ 10 h 262"/>
                  <a:gd name="T24" fmla="*/ 114 w 181"/>
                  <a:gd name="T25" fmla="*/ 2 h 262"/>
                  <a:gd name="T26" fmla="*/ 96 w 181"/>
                  <a:gd name="T27" fmla="*/ 0 h 262"/>
                  <a:gd name="T28" fmla="*/ 81 w 181"/>
                  <a:gd name="T29" fmla="*/ 5 h 262"/>
                  <a:gd name="T30" fmla="*/ 64 w 181"/>
                  <a:gd name="T31" fmla="*/ 10 h 262"/>
                  <a:gd name="T32" fmla="*/ 45 w 181"/>
                  <a:gd name="T33" fmla="*/ 26 h 262"/>
                  <a:gd name="T34" fmla="*/ 38 w 181"/>
                  <a:gd name="T35" fmla="*/ 37 h 262"/>
                  <a:gd name="T36" fmla="*/ 27 w 181"/>
                  <a:gd name="T37" fmla="*/ 52 h 262"/>
                  <a:gd name="T38" fmla="*/ 18 w 181"/>
                  <a:gd name="T39" fmla="*/ 66 h 262"/>
                  <a:gd name="T40" fmla="*/ 1 w 181"/>
                  <a:gd name="T41" fmla="*/ 135 h 262"/>
                  <a:gd name="T42" fmla="*/ 0 w 181"/>
                  <a:gd name="T43" fmla="*/ 148 h 262"/>
                  <a:gd name="T44" fmla="*/ 4 w 181"/>
                  <a:gd name="T45" fmla="*/ 170 h 262"/>
                  <a:gd name="T46" fmla="*/ 13 w 181"/>
                  <a:gd name="T47" fmla="*/ 235 h 262"/>
                  <a:gd name="T48" fmla="*/ 12 w 181"/>
                  <a:gd name="T49" fmla="*/ 171 h 262"/>
                  <a:gd name="T50" fmla="*/ 18 w 181"/>
                  <a:gd name="T51" fmla="*/ 144 h 262"/>
                  <a:gd name="T52" fmla="*/ 21 w 181"/>
                  <a:gd name="T53" fmla="*/ 127 h 262"/>
                  <a:gd name="T54" fmla="*/ 29 w 181"/>
                  <a:gd name="T55" fmla="*/ 104 h 262"/>
                  <a:gd name="T56" fmla="*/ 35 w 181"/>
                  <a:gd name="T57" fmla="*/ 82 h 262"/>
                  <a:gd name="T58" fmla="*/ 47 w 181"/>
                  <a:gd name="T59" fmla="*/ 59 h 262"/>
                  <a:gd name="T60" fmla="*/ 60 w 181"/>
                  <a:gd name="T61" fmla="*/ 39 h 262"/>
                  <a:gd name="T62" fmla="*/ 70 w 181"/>
                  <a:gd name="T63" fmla="*/ 21 h 262"/>
                  <a:gd name="T64" fmla="*/ 81 w 181"/>
                  <a:gd name="T65" fmla="*/ 10 h 262"/>
                  <a:gd name="T66" fmla="*/ 95 w 181"/>
                  <a:gd name="T67" fmla="*/ 6 h 262"/>
                  <a:gd name="T68" fmla="*/ 107 w 181"/>
                  <a:gd name="T69" fmla="*/ 10 h 262"/>
                  <a:gd name="T70" fmla="*/ 115 w 181"/>
                  <a:gd name="T71" fmla="*/ 19 h 262"/>
                  <a:gd name="T72" fmla="*/ 121 w 181"/>
                  <a:gd name="T73" fmla="*/ 37 h 262"/>
                  <a:gd name="T74" fmla="*/ 121 w 181"/>
                  <a:gd name="T75" fmla="*/ 50 h 262"/>
                  <a:gd name="T76" fmla="*/ 125 w 181"/>
                  <a:gd name="T77" fmla="*/ 74 h 262"/>
                  <a:gd name="T78" fmla="*/ 130 w 181"/>
                  <a:gd name="T79" fmla="*/ 89 h 262"/>
                  <a:gd name="T80" fmla="*/ 143 w 181"/>
                  <a:gd name="T81" fmla="*/ 112 h 262"/>
                  <a:gd name="T82" fmla="*/ 145 w 181"/>
                  <a:gd name="T83" fmla="*/ 124 h 262"/>
                  <a:gd name="T84" fmla="*/ 147 w 181"/>
                  <a:gd name="T85" fmla="*/ 136 h 262"/>
                  <a:gd name="T86" fmla="*/ 147 w 181"/>
                  <a:gd name="T87" fmla="*/ 153 h 262"/>
                  <a:gd name="T88" fmla="*/ 125 w 181"/>
                  <a:gd name="T89" fmla="*/ 212 h 262"/>
                  <a:gd name="T90" fmla="*/ 126 w 181"/>
                  <a:gd name="T91" fmla="*/ 26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1" h="262">
                    <a:moveTo>
                      <a:pt x="126" y="261"/>
                    </a:moveTo>
                    <a:lnTo>
                      <a:pt x="140" y="216"/>
                    </a:lnTo>
                    <a:lnTo>
                      <a:pt x="145" y="197"/>
                    </a:lnTo>
                    <a:lnTo>
                      <a:pt x="157" y="173"/>
                    </a:lnTo>
                    <a:lnTo>
                      <a:pt x="170" y="151"/>
                    </a:lnTo>
                    <a:lnTo>
                      <a:pt x="178" y="137"/>
                    </a:lnTo>
                    <a:lnTo>
                      <a:pt x="180" y="124"/>
                    </a:lnTo>
                    <a:lnTo>
                      <a:pt x="175" y="104"/>
                    </a:lnTo>
                    <a:lnTo>
                      <a:pt x="174" y="85"/>
                    </a:lnTo>
                    <a:lnTo>
                      <a:pt x="154" y="35"/>
                    </a:lnTo>
                    <a:lnTo>
                      <a:pt x="145" y="23"/>
                    </a:lnTo>
                    <a:lnTo>
                      <a:pt x="129" y="10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1" y="5"/>
                    </a:lnTo>
                    <a:lnTo>
                      <a:pt x="64" y="10"/>
                    </a:lnTo>
                    <a:lnTo>
                      <a:pt x="45" y="26"/>
                    </a:lnTo>
                    <a:lnTo>
                      <a:pt x="38" y="37"/>
                    </a:lnTo>
                    <a:lnTo>
                      <a:pt x="27" y="52"/>
                    </a:lnTo>
                    <a:lnTo>
                      <a:pt x="18" y="66"/>
                    </a:lnTo>
                    <a:lnTo>
                      <a:pt x="1" y="135"/>
                    </a:lnTo>
                    <a:lnTo>
                      <a:pt x="0" y="148"/>
                    </a:lnTo>
                    <a:lnTo>
                      <a:pt x="4" y="170"/>
                    </a:lnTo>
                    <a:lnTo>
                      <a:pt x="13" y="235"/>
                    </a:lnTo>
                    <a:lnTo>
                      <a:pt x="12" y="171"/>
                    </a:lnTo>
                    <a:lnTo>
                      <a:pt x="18" y="144"/>
                    </a:lnTo>
                    <a:lnTo>
                      <a:pt x="21" y="127"/>
                    </a:lnTo>
                    <a:lnTo>
                      <a:pt x="29" y="104"/>
                    </a:lnTo>
                    <a:lnTo>
                      <a:pt x="35" y="82"/>
                    </a:lnTo>
                    <a:lnTo>
                      <a:pt x="47" y="59"/>
                    </a:lnTo>
                    <a:lnTo>
                      <a:pt x="60" y="39"/>
                    </a:lnTo>
                    <a:lnTo>
                      <a:pt x="70" y="21"/>
                    </a:lnTo>
                    <a:lnTo>
                      <a:pt x="81" y="10"/>
                    </a:lnTo>
                    <a:lnTo>
                      <a:pt x="95" y="6"/>
                    </a:lnTo>
                    <a:lnTo>
                      <a:pt x="107" y="10"/>
                    </a:lnTo>
                    <a:lnTo>
                      <a:pt x="115" y="19"/>
                    </a:lnTo>
                    <a:lnTo>
                      <a:pt x="121" y="37"/>
                    </a:lnTo>
                    <a:lnTo>
                      <a:pt x="121" y="50"/>
                    </a:lnTo>
                    <a:lnTo>
                      <a:pt x="125" y="74"/>
                    </a:lnTo>
                    <a:lnTo>
                      <a:pt x="130" y="89"/>
                    </a:lnTo>
                    <a:lnTo>
                      <a:pt x="143" y="112"/>
                    </a:lnTo>
                    <a:lnTo>
                      <a:pt x="145" y="124"/>
                    </a:lnTo>
                    <a:lnTo>
                      <a:pt x="147" y="136"/>
                    </a:lnTo>
                    <a:lnTo>
                      <a:pt x="147" y="153"/>
                    </a:lnTo>
                    <a:lnTo>
                      <a:pt x="125" y="212"/>
                    </a:lnTo>
                    <a:lnTo>
                      <a:pt x="126" y="26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03"/>
              <p:cNvSpPr>
                <a:spLocks/>
              </p:cNvSpPr>
              <p:nvPr/>
            </p:nvSpPr>
            <p:spPr bwMode="ltGray">
              <a:xfrm>
                <a:off x="4732" y="3948"/>
                <a:ext cx="149" cy="237"/>
              </a:xfrm>
              <a:custGeom>
                <a:avLst/>
                <a:gdLst>
                  <a:gd name="T0" fmla="*/ 144 w 149"/>
                  <a:gd name="T1" fmla="*/ 37 h 237"/>
                  <a:gd name="T2" fmla="*/ 114 w 149"/>
                  <a:gd name="T3" fmla="*/ 0 h 237"/>
                  <a:gd name="T4" fmla="*/ 94 w 149"/>
                  <a:gd name="T5" fmla="*/ 0 h 237"/>
                  <a:gd name="T6" fmla="*/ 77 w 149"/>
                  <a:gd name="T7" fmla="*/ 3 h 237"/>
                  <a:gd name="T8" fmla="*/ 63 w 149"/>
                  <a:gd name="T9" fmla="*/ 13 h 237"/>
                  <a:gd name="T10" fmla="*/ 30 w 149"/>
                  <a:gd name="T11" fmla="*/ 43 h 237"/>
                  <a:gd name="T12" fmla="*/ 19 w 149"/>
                  <a:gd name="T13" fmla="*/ 57 h 237"/>
                  <a:gd name="T14" fmla="*/ 10 w 149"/>
                  <a:gd name="T15" fmla="*/ 70 h 237"/>
                  <a:gd name="T16" fmla="*/ 3 w 149"/>
                  <a:gd name="T17" fmla="*/ 111 h 237"/>
                  <a:gd name="T18" fmla="*/ 0 w 149"/>
                  <a:gd name="T19" fmla="*/ 122 h 237"/>
                  <a:gd name="T20" fmla="*/ 3 w 149"/>
                  <a:gd name="T21" fmla="*/ 138 h 237"/>
                  <a:gd name="T22" fmla="*/ 8 w 149"/>
                  <a:gd name="T23" fmla="*/ 154 h 237"/>
                  <a:gd name="T24" fmla="*/ 22 w 149"/>
                  <a:gd name="T25" fmla="*/ 180 h 237"/>
                  <a:gd name="T26" fmla="*/ 33 w 149"/>
                  <a:gd name="T27" fmla="*/ 196 h 237"/>
                  <a:gd name="T28" fmla="*/ 49 w 149"/>
                  <a:gd name="T29" fmla="*/ 214 h 237"/>
                  <a:gd name="T30" fmla="*/ 83 w 149"/>
                  <a:gd name="T31" fmla="*/ 236 h 237"/>
                  <a:gd name="T32" fmla="*/ 66 w 149"/>
                  <a:gd name="T33" fmla="*/ 208 h 237"/>
                  <a:gd name="T34" fmla="*/ 52 w 149"/>
                  <a:gd name="T35" fmla="*/ 183 h 237"/>
                  <a:gd name="T36" fmla="*/ 43 w 149"/>
                  <a:gd name="T37" fmla="*/ 160 h 237"/>
                  <a:gd name="T38" fmla="*/ 47 w 149"/>
                  <a:gd name="T39" fmla="*/ 138 h 237"/>
                  <a:gd name="T40" fmla="*/ 49 w 149"/>
                  <a:gd name="T41" fmla="*/ 122 h 237"/>
                  <a:gd name="T42" fmla="*/ 43 w 149"/>
                  <a:gd name="T43" fmla="*/ 104 h 237"/>
                  <a:gd name="T44" fmla="*/ 41 w 149"/>
                  <a:gd name="T45" fmla="*/ 87 h 237"/>
                  <a:gd name="T46" fmla="*/ 55 w 149"/>
                  <a:gd name="T47" fmla="*/ 57 h 237"/>
                  <a:gd name="T48" fmla="*/ 57 w 149"/>
                  <a:gd name="T49" fmla="*/ 40 h 237"/>
                  <a:gd name="T50" fmla="*/ 69 w 149"/>
                  <a:gd name="T51" fmla="*/ 27 h 237"/>
                  <a:gd name="T52" fmla="*/ 94 w 149"/>
                  <a:gd name="T53" fmla="*/ 9 h 237"/>
                  <a:gd name="T54" fmla="*/ 105 w 149"/>
                  <a:gd name="T55" fmla="*/ 23 h 237"/>
                  <a:gd name="T56" fmla="*/ 148 w 149"/>
                  <a:gd name="T57" fmla="*/ 45 h 237"/>
                  <a:gd name="T58" fmla="*/ 144 w 149"/>
                  <a:gd name="T59" fmla="*/ 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237">
                    <a:moveTo>
                      <a:pt x="144" y="37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3"/>
                    </a:lnTo>
                    <a:lnTo>
                      <a:pt x="63" y="13"/>
                    </a:lnTo>
                    <a:lnTo>
                      <a:pt x="30" y="43"/>
                    </a:lnTo>
                    <a:lnTo>
                      <a:pt x="19" y="57"/>
                    </a:lnTo>
                    <a:lnTo>
                      <a:pt x="10" y="70"/>
                    </a:lnTo>
                    <a:lnTo>
                      <a:pt x="3" y="111"/>
                    </a:lnTo>
                    <a:lnTo>
                      <a:pt x="0" y="122"/>
                    </a:lnTo>
                    <a:lnTo>
                      <a:pt x="3" y="138"/>
                    </a:lnTo>
                    <a:lnTo>
                      <a:pt x="8" y="154"/>
                    </a:lnTo>
                    <a:lnTo>
                      <a:pt x="22" y="180"/>
                    </a:lnTo>
                    <a:lnTo>
                      <a:pt x="33" y="196"/>
                    </a:lnTo>
                    <a:lnTo>
                      <a:pt x="49" y="214"/>
                    </a:lnTo>
                    <a:lnTo>
                      <a:pt x="83" y="236"/>
                    </a:lnTo>
                    <a:lnTo>
                      <a:pt x="66" y="208"/>
                    </a:lnTo>
                    <a:lnTo>
                      <a:pt x="52" y="183"/>
                    </a:lnTo>
                    <a:lnTo>
                      <a:pt x="43" y="160"/>
                    </a:lnTo>
                    <a:lnTo>
                      <a:pt x="47" y="138"/>
                    </a:lnTo>
                    <a:lnTo>
                      <a:pt x="49" y="122"/>
                    </a:lnTo>
                    <a:lnTo>
                      <a:pt x="43" y="104"/>
                    </a:lnTo>
                    <a:lnTo>
                      <a:pt x="41" y="87"/>
                    </a:lnTo>
                    <a:lnTo>
                      <a:pt x="55" y="57"/>
                    </a:lnTo>
                    <a:lnTo>
                      <a:pt x="57" y="40"/>
                    </a:lnTo>
                    <a:lnTo>
                      <a:pt x="69" y="27"/>
                    </a:lnTo>
                    <a:lnTo>
                      <a:pt x="94" y="9"/>
                    </a:lnTo>
                    <a:lnTo>
                      <a:pt x="105" y="23"/>
                    </a:lnTo>
                    <a:lnTo>
                      <a:pt x="148" y="45"/>
                    </a:lnTo>
                    <a:lnTo>
                      <a:pt x="144" y="3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04"/>
              <p:cNvSpPr>
                <a:spLocks/>
              </p:cNvSpPr>
              <p:nvPr/>
            </p:nvSpPr>
            <p:spPr bwMode="ltGray">
              <a:xfrm>
                <a:off x="4907" y="4027"/>
                <a:ext cx="152" cy="161"/>
              </a:xfrm>
              <a:custGeom>
                <a:avLst/>
                <a:gdLst>
                  <a:gd name="T0" fmla="*/ 3 w 152"/>
                  <a:gd name="T1" fmla="*/ 25 h 161"/>
                  <a:gd name="T2" fmla="*/ 34 w 152"/>
                  <a:gd name="T3" fmla="*/ 0 h 161"/>
                  <a:gd name="T4" fmla="*/ 54 w 152"/>
                  <a:gd name="T5" fmla="*/ 0 h 161"/>
                  <a:gd name="T6" fmla="*/ 72 w 152"/>
                  <a:gd name="T7" fmla="*/ 2 h 161"/>
                  <a:gd name="T8" fmla="*/ 85 w 152"/>
                  <a:gd name="T9" fmla="*/ 9 h 161"/>
                  <a:gd name="T10" fmla="*/ 120 w 152"/>
                  <a:gd name="T11" fmla="*/ 29 h 161"/>
                  <a:gd name="T12" fmla="*/ 131 w 152"/>
                  <a:gd name="T13" fmla="*/ 38 h 161"/>
                  <a:gd name="T14" fmla="*/ 139 w 152"/>
                  <a:gd name="T15" fmla="*/ 47 h 161"/>
                  <a:gd name="T16" fmla="*/ 147 w 152"/>
                  <a:gd name="T17" fmla="*/ 75 h 161"/>
                  <a:gd name="T18" fmla="*/ 151 w 152"/>
                  <a:gd name="T19" fmla="*/ 83 h 161"/>
                  <a:gd name="T20" fmla="*/ 147 w 152"/>
                  <a:gd name="T21" fmla="*/ 94 h 161"/>
                  <a:gd name="T22" fmla="*/ 142 w 152"/>
                  <a:gd name="T23" fmla="*/ 104 h 161"/>
                  <a:gd name="T24" fmla="*/ 128 w 152"/>
                  <a:gd name="T25" fmla="*/ 122 h 161"/>
                  <a:gd name="T26" fmla="*/ 116 w 152"/>
                  <a:gd name="T27" fmla="*/ 133 h 161"/>
                  <a:gd name="T28" fmla="*/ 100 w 152"/>
                  <a:gd name="T29" fmla="*/ 145 h 161"/>
                  <a:gd name="T30" fmla="*/ 65 w 152"/>
                  <a:gd name="T31" fmla="*/ 160 h 161"/>
                  <a:gd name="T32" fmla="*/ 82 w 152"/>
                  <a:gd name="T33" fmla="*/ 141 h 161"/>
                  <a:gd name="T34" fmla="*/ 97 w 152"/>
                  <a:gd name="T35" fmla="*/ 124 h 161"/>
                  <a:gd name="T36" fmla="*/ 106 w 152"/>
                  <a:gd name="T37" fmla="*/ 108 h 161"/>
                  <a:gd name="T38" fmla="*/ 102 w 152"/>
                  <a:gd name="T39" fmla="*/ 94 h 161"/>
                  <a:gd name="T40" fmla="*/ 100 w 152"/>
                  <a:gd name="T41" fmla="*/ 83 h 161"/>
                  <a:gd name="T42" fmla="*/ 106 w 152"/>
                  <a:gd name="T43" fmla="*/ 70 h 161"/>
                  <a:gd name="T44" fmla="*/ 108 w 152"/>
                  <a:gd name="T45" fmla="*/ 59 h 161"/>
                  <a:gd name="T46" fmla="*/ 94 w 152"/>
                  <a:gd name="T47" fmla="*/ 38 h 161"/>
                  <a:gd name="T48" fmla="*/ 91 w 152"/>
                  <a:gd name="T49" fmla="*/ 27 h 161"/>
                  <a:gd name="T50" fmla="*/ 79 w 152"/>
                  <a:gd name="T51" fmla="*/ 18 h 161"/>
                  <a:gd name="T52" fmla="*/ 54 w 152"/>
                  <a:gd name="T53" fmla="*/ 6 h 161"/>
                  <a:gd name="T54" fmla="*/ 43 w 152"/>
                  <a:gd name="T55" fmla="*/ 15 h 161"/>
                  <a:gd name="T56" fmla="*/ 0 w 152"/>
                  <a:gd name="T57" fmla="*/ 30 h 161"/>
                  <a:gd name="T58" fmla="*/ 3 w 152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61">
                    <a:moveTo>
                      <a:pt x="3" y="25"/>
                    </a:moveTo>
                    <a:lnTo>
                      <a:pt x="34" y="0"/>
                    </a:lnTo>
                    <a:lnTo>
                      <a:pt x="54" y="0"/>
                    </a:lnTo>
                    <a:lnTo>
                      <a:pt x="72" y="2"/>
                    </a:lnTo>
                    <a:lnTo>
                      <a:pt x="85" y="9"/>
                    </a:lnTo>
                    <a:lnTo>
                      <a:pt x="120" y="29"/>
                    </a:lnTo>
                    <a:lnTo>
                      <a:pt x="131" y="38"/>
                    </a:lnTo>
                    <a:lnTo>
                      <a:pt x="139" y="47"/>
                    </a:lnTo>
                    <a:lnTo>
                      <a:pt x="147" y="75"/>
                    </a:lnTo>
                    <a:lnTo>
                      <a:pt x="151" y="83"/>
                    </a:lnTo>
                    <a:lnTo>
                      <a:pt x="147" y="94"/>
                    </a:lnTo>
                    <a:lnTo>
                      <a:pt x="142" y="104"/>
                    </a:lnTo>
                    <a:lnTo>
                      <a:pt x="128" y="122"/>
                    </a:lnTo>
                    <a:lnTo>
                      <a:pt x="116" y="133"/>
                    </a:lnTo>
                    <a:lnTo>
                      <a:pt x="100" y="145"/>
                    </a:lnTo>
                    <a:lnTo>
                      <a:pt x="65" y="160"/>
                    </a:lnTo>
                    <a:lnTo>
                      <a:pt x="82" y="141"/>
                    </a:lnTo>
                    <a:lnTo>
                      <a:pt x="97" y="124"/>
                    </a:lnTo>
                    <a:lnTo>
                      <a:pt x="106" y="108"/>
                    </a:lnTo>
                    <a:lnTo>
                      <a:pt x="102" y="94"/>
                    </a:lnTo>
                    <a:lnTo>
                      <a:pt x="100" y="83"/>
                    </a:lnTo>
                    <a:lnTo>
                      <a:pt x="106" y="70"/>
                    </a:lnTo>
                    <a:lnTo>
                      <a:pt x="108" y="59"/>
                    </a:lnTo>
                    <a:lnTo>
                      <a:pt x="94" y="38"/>
                    </a:lnTo>
                    <a:lnTo>
                      <a:pt x="91" y="27"/>
                    </a:lnTo>
                    <a:lnTo>
                      <a:pt x="79" y="18"/>
                    </a:lnTo>
                    <a:lnTo>
                      <a:pt x="54" y="6"/>
                    </a:lnTo>
                    <a:lnTo>
                      <a:pt x="43" y="15"/>
                    </a:lnTo>
                    <a:lnTo>
                      <a:pt x="0" y="30"/>
                    </a:lnTo>
                    <a:lnTo>
                      <a:pt x="3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05"/>
              <p:cNvSpPr>
                <a:spLocks/>
              </p:cNvSpPr>
              <p:nvPr/>
            </p:nvSpPr>
            <p:spPr bwMode="ltGray">
              <a:xfrm>
                <a:off x="5250" y="3351"/>
                <a:ext cx="288" cy="365"/>
              </a:xfrm>
              <a:custGeom>
                <a:avLst/>
                <a:gdLst>
                  <a:gd name="T0" fmla="*/ 270 w 288"/>
                  <a:gd name="T1" fmla="*/ 8 h 365"/>
                  <a:gd name="T2" fmla="*/ 268 w 288"/>
                  <a:gd name="T3" fmla="*/ 0 h 365"/>
                  <a:gd name="T4" fmla="*/ 248 w 288"/>
                  <a:gd name="T5" fmla="*/ 3 h 365"/>
                  <a:gd name="T6" fmla="*/ 236 w 288"/>
                  <a:gd name="T7" fmla="*/ 13 h 365"/>
                  <a:gd name="T8" fmla="*/ 8 w 288"/>
                  <a:gd name="T9" fmla="*/ 79 h 365"/>
                  <a:gd name="T10" fmla="*/ 211 w 288"/>
                  <a:gd name="T11" fmla="*/ 32 h 365"/>
                  <a:gd name="T12" fmla="*/ 213 w 288"/>
                  <a:gd name="T13" fmla="*/ 41 h 365"/>
                  <a:gd name="T14" fmla="*/ 114 w 288"/>
                  <a:gd name="T15" fmla="*/ 98 h 365"/>
                  <a:gd name="T16" fmla="*/ 237 w 288"/>
                  <a:gd name="T17" fmla="*/ 52 h 365"/>
                  <a:gd name="T18" fmla="*/ 222 w 288"/>
                  <a:gd name="T19" fmla="*/ 71 h 365"/>
                  <a:gd name="T20" fmla="*/ 182 w 288"/>
                  <a:gd name="T21" fmla="*/ 102 h 365"/>
                  <a:gd name="T22" fmla="*/ 62 w 288"/>
                  <a:gd name="T23" fmla="*/ 186 h 365"/>
                  <a:gd name="T24" fmla="*/ 67 w 288"/>
                  <a:gd name="T25" fmla="*/ 179 h 365"/>
                  <a:gd name="T26" fmla="*/ 145 w 288"/>
                  <a:gd name="T27" fmla="*/ 127 h 365"/>
                  <a:gd name="T28" fmla="*/ 207 w 288"/>
                  <a:gd name="T29" fmla="*/ 87 h 365"/>
                  <a:gd name="T30" fmla="*/ 236 w 288"/>
                  <a:gd name="T31" fmla="*/ 68 h 365"/>
                  <a:gd name="T32" fmla="*/ 240 w 288"/>
                  <a:gd name="T33" fmla="*/ 74 h 365"/>
                  <a:gd name="T34" fmla="*/ 207 w 288"/>
                  <a:gd name="T35" fmla="*/ 100 h 365"/>
                  <a:gd name="T36" fmla="*/ 158 w 288"/>
                  <a:gd name="T37" fmla="*/ 135 h 365"/>
                  <a:gd name="T38" fmla="*/ 222 w 288"/>
                  <a:gd name="T39" fmla="*/ 87 h 365"/>
                  <a:gd name="T40" fmla="*/ 240 w 288"/>
                  <a:gd name="T41" fmla="*/ 74 h 365"/>
                  <a:gd name="T42" fmla="*/ 243 w 288"/>
                  <a:gd name="T43" fmla="*/ 88 h 365"/>
                  <a:gd name="T44" fmla="*/ 222 w 288"/>
                  <a:gd name="T45" fmla="*/ 112 h 365"/>
                  <a:gd name="T46" fmla="*/ 158 w 288"/>
                  <a:gd name="T47" fmla="*/ 144 h 365"/>
                  <a:gd name="T48" fmla="*/ 105 w 288"/>
                  <a:gd name="T49" fmla="*/ 173 h 365"/>
                  <a:gd name="T50" fmla="*/ 167 w 288"/>
                  <a:gd name="T51" fmla="*/ 144 h 365"/>
                  <a:gd name="T52" fmla="*/ 231 w 288"/>
                  <a:gd name="T53" fmla="*/ 109 h 365"/>
                  <a:gd name="T54" fmla="*/ 228 w 288"/>
                  <a:gd name="T55" fmla="*/ 121 h 365"/>
                  <a:gd name="T56" fmla="*/ 231 w 288"/>
                  <a:gd name="T57" fmla="*/ 141 h 365"/>
                  <a:gd name="T58" fmla="*/ 221 w 288"/>
                  <a:gd name="T59" fmla="*/ 151 h 365"/>
                  <a:gd name="T60" fmla="*/ 169 w 288"/>
                  <a:gd name="T61" fmla="*/ 180 h 365"/>
                  <a:gd name="T62" fmla="*/ 71 w 288"/>
                  <a:gd name="T63" fmla="*/ 227 h 365"/>
                  <a:gd name="T64" fmla="*/ 86 w 288"/>
                  <a:gd name="T65" fmla="*/ 217 h 365"/>
                  <a:gd name="T66" fmla="*/ 207 w 288"/>
                  <a:gd name="T67" fmla="*/ 160 h 365"/>
                  <a:gd name="T68" fmla="*/ 245 w 288"/>
                  <a:gd name="T69" fmla="*/ 135 h 365"/>
                  <a:gd name="T70" fmla="*/ 148 w 288"/>
                  <a:gd name="T71" fmla="*/ 209 h 365"/>
                  <a:gd name="T72" fmla="*/ 244 w 288"/>
                  <a:gd name="T73" fmla="*/ 158 h 365"/>
                  <a:gd name="T74" fmla="*/ 241 w 288"/>
                  <a:gd name="T75" fmla="*/ 178 h 365"/>
                  <a:gd name="T76" fmla="*/ 193 w 288"/>
                  <a:gd name="T77" fmla="*/ 227 h 365"/>
                  <a:gd name="T78" fmla="*/ 111 w 288"/>
                  <a:gd name="T79" fmla="*/ 261 h 365"/>
                  <a:gd name="T80" fmla="*/ 33 w 288"/>
                  <a:gd name="T81" fmla="*/ 293 h 365"/>
                  <a:gd name="T82" fmla="*/ 149 w 288"/>
                  <a:gd name="T83" fmla="*/ 249 h 365"/>
                  <a:gd name="T84" fmla="*/ 197 w 288"/>
                  <a:gd name="T85" fmla="*/ 224 h 365"/>
                  <a:gd name="T86" fmla="*/ 240 w 288"/>
                  <a:gd name="T87" fmla="*/ 186 h 365"/>
                  <a:gd name="T88" fmla="*/ 236 w 288"/>
                  <a:gd name="T89" fmla="*/ 203 h 365"/>
                  <a:gd name="T90" fmla="*/ 233 w 288"/>
                  <a:gd name="T91" fmla="*/ 219 h 365"/>
                  <a:gd name="T92" fmla="*/ 236 w 288"/>
                  <a:gd name="T93" fmla="*/ 236 h 365"/>
                  <a:gd name="T94" fmla="*/ 193 w 288"/>
                  <a:gd name="T95" fmla="*/ 267 h 365"/>
                  <a:gd name="T96" fmla="*/ 113 w 288"/>
                  <a:gd name="T97" fmla="*/ 296 h 365"/>
                  <a:gd name="T98" fmla="*/ 118 w 288"/>
                  <a:gd name="T99" fmla="*/ 294 h 365"/>
                  <a:gd name="T100" fmla="*/ 217 w 288"/>
                  <a:gd name="T101" fmla="*/ 255 h 365"/>
                  <a:gd name="T102" fmla="*/ 212 w 288"/>
                  <a:gd name="T103" fmla="*/ 265 h 365"/>
                  <a:gd name="T104" fmla="*/ 217 w 288"/>
                  <a:gd name="T105" fmla="*/ 270 h 365"/>
                  <a:gd name="T106" fmla="*/ 222 w 288"/>
                  <a:gd name="T107" fmla="*/ 280 h 365"/>
                  <a:gd name="T108" fmla="*/ 173 w 288"/>
                  <a:gd name="T109" fmla="*/ 309 h 365"/>
                  <a:gd name="T110" fmla="*/ 120 w 288"/>
                  <a:gd name="T111" fmla="*/ 315 h 365"/>
                  <a:gd name="T112" fmla="*/ 217 w 288"/>
                  <a:gd name="T113" fmla="*/ 289 h 365"/>
                  <a:gd name="T114" fmla="*/ 212 w 288"/>
                  <a:gd name="T115" fmla="*/ 304 h 365"/>
                  <a:gd name="T116" fmla="*/ 218 w 288"/>
                  <a:gd name="T117" fmla="*/ 312 h 365"/>
                  <a:gd name="T118" fmla="*/ 105 w 288"/>
                  <a:gd name="T119" fmla="*/ 364 h 365"/>
                  <a:gd name="T120" fmla="*/ 212 w 288"/>
                  <a:gd name="T121" fmla="*/ 325 h 365"/>
                  <a:gd name="T122" fmla="*/ 235 w 288"/>
                  <a:gd name="T123" fmla="*/ 311 h 365"/>
                  <a:gd name="T124" fmla="*/ 249 w 288"/>
                  <a:gd name="T125" fmla="*/ 298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" h="365">
                    <a:moveTo>
                      <a:pt x="266" y="28"/>
                    </a:moveTo>
                    <a:lnTo>
                      <a:pt x="270" y="8"/>
                    </a:lnTo>
                    <a:lnTo>
                      <a:pt x="287" y="6"/>
                    </a:lnTo>
                    <a:lnTo>
                      <a:pt x="268" y="0"/>
                    </a:lnTo>
                    <a:lnTo>
                      <a:pt x="260" y="0"/>
                    </a:lnTo>
                    <a:lnTo>
                      <a:pt x="248" y="3"/>
                    </a:lnTo>
                    <a:lnTo>
                      <a:pt x="247" y="9"/>
                    </a:lnTo>
                    <a:lnTo>
                      <a:pt x="236" y="13"/>
                    </a:lnTo>
                    <a:lnTo>
                      <a:pt x="139" y="65"/>
                    </a:lnTo>
                    <a:lnTo>
                      <a:pt x="8" y="79"/>
                    </a:lnTo>
                    <a:lnTo>
                      <a:pt x="138" y="64"/>
                    </a:lnTo>
                    <a:lnTo>
                      <a:pt x="211" y="32"/>
                    </a:lnTo>
                    <a:lnTo>
                      <a:pt x="236" y="28"/>
                    </a:lnTo>
                    <a:lnTo>
                      <a:pt x="213" y="41"/>
                    </a:lnTo>
                    <a:lnTo>
                      <a:pt x="236" y="42"/>
                    </a:lnTo>
                    <a:lnTo>
                      <a:pt x="114" y="98"/>
                    </a:lnTo>
                    <a:lnTo>
                      <a:pt x="197" y="63"/>
                    </a:lnTo>
                    <a:lnTo>
                      <a:pt x="237" y="52"/>
                    </a:lnTo>
                    <a:lnTo>
                      <a:pt x="236" y="60"/>
                    </a:lnTo>
                    <a:lnTo>
                      <a:pt x="222" y="71"/>
                    </a:lnTo>
                    <a:lnTo>
                      <a:pt x="211" y="81"/>
                    </a:lnTo>
                    <a:lnTo>
                      <a:pt x="182" y="102"/>
                    </a:lnTo>
                    <a:lnTo>
                      <a:pt x="129" y="141"/>
                    </a:lnTo>
                    <a:lnTo>
                      <a:pt x="62" y="186"/>
                    </a:lnTo>
                    <a:lnTo>
                      <a:pt x="9" y="217"/>
                    </a:lnTo>
                    <a:lnTo>
                      <a:pt x="67" y="179"/>
                    </a:lnTo>
                    <a:lnTo>
                      <a:pt x="101" y="156"/>
                    </a:lnTo>
                    <a:lnTo>
                      <a:pt x="145" y="127"/>
                    </a:lnTo>
                    <a:lnTo>
                      <a:pt x="168" y="109"/>
                    </a:lnTo>
                    <a:lnTo>
                      <a:pt x="207" y="87"/>
                    </a:lnTo>
                    <a:lnTo>
                      <a:pt x="222" y="78"/>
                    </a:lnTo>
                    <a:lnTo>
                      <a:pt x="236" y="68"/>
                    </a:lnTo>
                    <a:lnTo>
                      <a:pt x="228" y="70"/>
                    </a:lnTo>
                    <a:lnTo>
                      <a:pt x="240" y="74"/>
                    </a:lnTo>
                    <a:lnTo>
                      <a:pt x="226" y="81"/>
                    </a:lnTo>
                    <a:lnTo>
                      <a:pt x="207" y="100"/>
                    </a:lnTo>
                    <a:lnTo>
                      <a:pt x="185" y="120"/>
                    </a:lnTo>
                    <a:lnTo>
                      <a:pt x="158" y="135"/>
                    </a:lnTo>
                    <a:lnTo>
                      <a:pt x="202" y="102"/>
                    </a:lnTo>
                    <a:lnTo>
                      <a:pt x="222" y="87"/>
                    </a:lnTo>
                    <a:lnTo>
                      <a:pt x="236" y="74"/>
                    </a:lnTo>
                    <a:lnTo>
                      <a:pt x="240" y="74"/>
                    </a:lnTo>
                    <a:lnTo>
                      <a:pt x="230" y="93"/>
                    </a:lnTo>
                    <a:lnTo>
                      <a:pt x="243" y="88"/>
                    </a:lnTo>
                    <a:lnTo>
                      <a:pt x="236" y="100"/>
                    </a:lnTo>
                    <a:lnTo>
                      <a:pt x="222" y="112"/>
                    </a:lnTo>
                    <a:lnTo>
                      <a:pt x="193" y="131"/>
                    </a:lnTo>
                    <a:lnTo>
                      <a:pt x="158" y="144"/>
                    </a:lnTo>
                    <a:lnTo>
                      <a:pt x="129" y="160"/>
                    </a:lnTo>
                    <a:lnTo>
                      <a:pt x="105" y="173"/>
                    </a:lnTo>
                    <a:lnTo>
                      <a:pt x="120" y="167"/>
                    </a:lnTo>
                    <a:lnTo>
                      <a:pt x="167" y="144"/>
                    </a:lnTo>
                    <a:lnTo>
                      <a:pt x="222" y="116"/>
                    </a:lnTo>
                    <a:lnTo>
                      <a:pt x="231" y="109"/>
                    </a:lnTo>
                    <a:lnTo>
                      <a:pt x="240" y="100"/>
                    </a:lnTo>
                    <a:lnTo>
                      <a:pt x="228" y="121"/>
                    </a:lnTo>
                    <a:lnTo>
                      <a:pt x="249" y="113"/>
                    </a:lnTo>
                    <a:lnTo>
                      <a:pt x="231" y="141"/>
                    </a:lnTo>
                    <a:lnTo>
                      <a:pt x="226" y="147"/>
                    </a:lnTo>
                    <a:lnTo>
                      <a:pt x="221" y="151"/>
                    </a:lnTo>
                    <a:lnTo>
                      <a:pt x="196" y="166"/>
                    </a:lnTo>
                    <a:lnTo>
                      <a:pt x="169" y="180"/>
                    </a:lnTo>
                    <a:lnTo>
                      <a:pt x="119" y="205"/>
                    </a:lnTo>
                    <a:lnTo>
                      <a:pt x="71" y="227"/>
                    </a:lnTo>
                    <a:lnTo>
                      <a:pt x="0" y="258"/>
                    </a:lnTo>
                    <a:lnTo>
                      <a:pt x="86" y="217"/>
                    </a:lnTo>
                    <a:lnTo>
                      <a:pt x="173" y="176"/>
                    </a:lnTo>
                    <a:lnTo>
                      <a:pt x="207" y="160"/>
                    </a:lnTo>
                    <a:lnTo>
                      <a:pt x="228" y="143"/>
                    </a:lnTo>
                    <a:lnTo>
                      <a:pt x="245" y="135"/>
                    </a:lnTo>
                    <a:lnTo>
                      <a:pt x="248" y="136"/>
                    </a:lnTo>
                    <a:lnTo>
                      <a:pt x="148" y="209"/>
                    </a:lnTo>
                    <a:lnTo>
                      <a:pt x="225" y="159"/>
                    </a:lnTo>
                    <a:lnTo>
                      <a:pt x="244" y="158"/>
                    </a:lnTo>
                    <a:lnTo>
                      <a:pt x="222" y="184"/>
                    </a:lnTo>
                    <a:lnTo>
                      <a:pt x="241" y="178"/>
                    </a:lnTo>
                    <a:lnTo>
                      <a:pt x="212" y="208"/>
                    </a:lnTo>
                    <a:lnTo>
                      <a:pt x="193" y="227"/>
                    </a:lnTo>
                    <a:lnTo>
                      <a:pt x="158" y="242"/>
                    </a:lnTo>
                    <a:lnTo>
                      <a:pt x="111" y="261"/>
                    </a:lnTo>
                    <a:lnTo>
                      <a:pt x="67" y="280"/>
                    </a:lnTo>
                    <a:lnTo>
                      <a:pt x="33" y="293"/>
                    </a:lnTo>
                    <a:lnTo>
                      <a:pt x="9" y="299"/>
                    </a:lnTo>
                    <a:lnTo>
                      <a:pt x="149" y="249"/>
                    </a:lnTo>
                    <a:lnTo>
                      <a:pt x="181" y="234"/>
                    </a:lnTo>
                    <a:lnTo>
                      <a:pt x="197" y="224"/>
                    </a:lnTo>
                    <a:lnTo>
                      <a:pt x="219" y="205"/>
                    </a:lnTo>
                    <a:lnTo>
                      <a:pt x="240" y="186"/>
                    </a:lnTo>
                    <a:lnTo>
                      <a:pt x="218" y="212"/>
                    </a:lnTo>
                    <a:lnTo>
                      <a:pt x="236" y="203"/>
                    </a:lnTo>
                    <a:lnTo>
                      <a:pt x="217" y="224"/>
                    </a:lnTo>
                    <a:lnTo>
                      <a:pt x="233" y="219"/>
                    </a:lnTo>
                    <a:lnTo>
                      <a:pt x="215" y="244"/>
                    </a:lnTo>
                    <a:lnTo>
                      <a:pt x="236" y="236"/>
                    </a:lnTo>
                    <a:lnTo>
                      <a:pt x="217" y="249"/>
                    </a:lnTo>
                    <a:lnTo>
                      <a:pt x="193" y="267"/>
                    </a:lnTo>
                    <a:lnTo>
                      <a:pt x="173" y="273"/>
                    </a:lnTo>
                    <a:lnTo>
                      <a:pt x="113" y="296"/>
                    </a:lnTo>
                    <a:lnTo>
                      <a:pt x="58" y="309"/>
                    </a:lnTo>
                    <a:lnTo>
                      <a:pt x="118" y="294"/>
                    </a:lnTo>
                    <a:lnTo>
                      <a:pt x="168" y="274"/>
                    </a:lnTo>
                    <a:lnTo>
                      <a:pt x="217" y="255"/>
                    </a:lnTo>
                    <a:lnTo>
                      <a:pt x="231" y="246"/>
                    </a:lnTo>
                    <a:lnTo>
                      <a:pt x="212" y="265"/>
                    </a:lnTo>
                    <a:lnTo>
                      <a:pt x="226" y="261"/>
                    </a:lnTo>
                    <a:lnTo>
                      <a:pt x="217" y="270"/>
                    </a:lnTo>
                    <a:lnTo>
                      <a:pt x="212" y="284"/>
                    </a:lnTo>
                    <a:lnTo>
                      <a:pt x="222" y="280"/>
                    </a:lnTo>
                    <a:lnTo>
                      <a:pt x="209" y="291"/>
                    </a:lnTo>
                    <a:lnTo>
                      <a:pt x="173" y="309"/>
                    </a:lnTo>
                    <a:lnTo>
                      <a:pt x="149" y="312"/>
                    </a:lnTo>
                    <a:lnTo>
                      <a:pt x="120" y="315"/>
                    </a:lnTo>
                    <a:lnTo>
                      <a:pt x="178" y="306"/>
                    </a:lnTo>
                    <a:lnTo>
                      <a:pt x="217" y="289"/>
                    </a:lnTo>
                    <a:lnTo>
                      <a:pt x="226" y="277"/>
                    </a:lnTo>
                    <a:lnTo>
                      <a:pt x="212" y="304"/>
                    </a:lnTo>
                    <a:lnTo>
                      <a:pt x="228" y="298"/>
                    </a:lnTo>
                    <a:lnTo>
                      <a:pt x="218" y="312"/>
                    </a:lnTo>
                    <a:lnTo>
                      <a:pt x="202" y="332"/>
                    </a:lnTo>
                    <a:lnTo>
                      <a:pt x="105" y="364"/>
                    </a:lnTo>
                    <a:lnTo>
                      <a:pt x="203" y="335"/>
                    </a:lnTo>
                    <a:lnTo>
                      <a:pt x="212" y="325"/>
                    </a:lnTo>
                    <a:lnTo>
                      <a:pt x="218" y="318"/>
                    </a:lnTo>
                    <a:lnTo>
                      <a:pt x="235" y="311"/>
                    </a:lnTo>
                    <a:lnTo>
                      <a:pt x="245" y="326"/>
                    </a:lnTo>
                    <a:lnTo>
                      <a:pt x="249" y="298"/>
                    </a:lnTo>
                    <a:lnTo>
                      <a:pt x="266" y="2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06"/>
              <p:cNvSpPr>
                <a:spLocks/>
              </p:cNvSpPr>
              <p:nvPr/>
            </p:nvSpPr>
            <p:spPr bwMode="ltGray">
              <a:xfrm>
                <a:off x="4803" y="3748"/>
                <a:ext cx="255" cy="271"/>
              </a:xfrm>
              <a:custGeom>
                <a:avLst/>
                <a:gdLst>
                  <a:gd name="T0" fmla="*/ 116 w 255"/>
                  <a:gd name="T1" fmla="*/ 7 h 271"/>
                  <a:gd name="T2" fmla="*/ 18 w 255"/>
                  <a:gd name="T3" fmla="*/ 12 h 271"/>
                  <a:gd name="T4" fmla="*/ 108 w 255"/>
                  <a:gd name="T5" fmla="*/ 12 h 271"/>
                  <a:gd name="T6" fmla="*/ 94 w 255"/>
                  <a:gd name="T7" fmla="*/ 23 h 271"/>
                  <a:gd name="T8" fmla="*/ 94 w 255"/>
                  <a:gd name="T9" fmla="*/ 28 h 271"/>
                  <a:gd name="T10" fmla="*/ 50 w 255"/>
                  <a:gd name="T11" fmla="*/ 40 h 271"/>
                  <a:gd name="T12" fmla="*/ 83 w 255"/>
                  <a:gd name="T13" fmla="*/ 36 h 271"/>
                  <a:gd name="T14" fmla="*/ 83 w 255"/>
                  <a:gd name="T15" fmla="*/ 42 h 271"/>
                  <a:gd name="T16" fmla="*/ 90 w 255"/>
                  <a:gd name="T17" fmla="*/ 45 h 271"/>
                  <a:gd name="T18" fmla="*/ 10 w 255"/>
                  <a:gd name="T19" fmla="*/ 73 h 271"/>
                  <a:gd name="T20" fmla="*/ 86 w 255"/>
                  <a:gd name="T21" fmla="*/ 59 h 271"/>
                  <a:gd name="T22" fmla="*/ 68 w 255"/>
                  <a:gd name="T23" fmla="*/ 78 h 271"/>
                  <a:gd name="T24" fmla="*/ 10 w 255"/>
                  <a:gd name="T25" fmla="*/ 90 h 271"/>
                  <a:gd name="T26" fmla="*/ 72 w 255"/>
                  <a:gd name="T27" fmla="*/ 80 h 271"/>
                  <a:gd name="T28" fmla="*/ 25 w 255"/>
                  <a:gd name="T29" fmla="*/ 102 h 271"/>
                  <a:gd name="T30" fmla="*/ 53 w 255"/>
                  <a:gd name="T31" fmla="*/ 92 h 271"/>
                  <a:gd name="T32" fmla="*/ 72 w 255"/>
                  <a:gd name="T33" fmla="*/ 90 h 271"/>
                  <a:gd name="T34" fmla="*/ 72 w 255"/>
                  <a:gd name="T35" fmla="*/ 97 h 271"/>
                  <a:gd name="T36" fmla="*/ 61 w 255"/>
                  <a:gd name="T37" fmla="*/ 111 h 271"/>
                  <a:gd name="T38" fmla="*/ 6 w 255"/>
                  <a:gd name="T39" fmla="*/ 127 h 271"/>
                  <a:gd name="T40" fmla="*/ 68 w 255"/>
                  <a:gd name="T41" fmla="*/ 113 h 271"/>
                  <a:gd name="T42" fmla="*/ 57 w 255"/>
                  <a:gd name="T43" fmla="*/ 132 h 271"/>
                  <a:gd name="T44" fmla="*/ 43 w 255"/>
                  <a:gd name="T45" fmla="*/ 144 h 271"/>
                  <a:gd name="T46" fmla="*/ 50 w 255"/>
                  <a:gd name="T47" fmla="*/ 144 h 271"/>
                  <a:gd name="T48" fmla="*/ 50 w 255"/>
                  <a:gd name="T49" fmla="*/ 151 h 271"/>
                  <a:gd name="T50" fmla="*/ 10 w 255"/>
                  <a:gd name="T51" fmla="*/ 168 h 271"/>
                  <a:gd name="T52" fmla="*/ 43 w 255"/>
                  <a:gd name="T53" fmla="*/ 165 h 271"/>
                  <a:gd name="T54" fmla="*/ 43 w 255"/>
                  <a:gd name="T55" fmla="*/ 168 h 271"/>
                  <a:gd name="T56" fmla="*/ 47 w 255"/>
                  <a:gd name="T57" fmla="*/ 175 h 271"/>
                  <a:gd name="T58" fmla="*/ 38 w 255"/>
                  <a:gd name="T59" fmla="*/ 189 h 271"/>
                  <a:gd name="T60" fmla="*/ 47 w 255"/>
                  <a:gd name="T61" fmla="*/ 196 h 271"/>
                  <a:gd name="T62" fmla="*/ 50 w 255"/>
                  <a:gd name="T63" fmla="*/ 227 h 271"/>
                  <a:gd name="T64" fmla="*/ 57 w 255"/>
                  <a:gd name="T65" fmla="*/ 189 h 271"/>
                  <a:gd name="T66" fmla="*/ 119 w 255"/>
                  <a:gd name="T67" fmla="*/ 270 h 271"/>
                  <a:gd name="T68" fmla="*/ 83 w 255"/>
                  <a:gd name="T69" fmla="*/ 175 h 271"/>
                  <a:gd name="T70" fmla="*/ 83 w 255"/>
                  <a:gd name="T71" fmla="*/ 173 h 271"/>
                  <a:gd name="T72" fmla="*/ 86 w 255"/>
                  <a:gd name="T73" fmla="*/ 165 h 271"/>
                  <a:gd name="T74" fmla="*/ 137 w 255"/>
                  <a:gd name="T75" fmla="*/ 213 h 271"/>
                  <a:gd name="T76" fmla="*/ 104 w 255"/>
                  <a:gd name="T77" fmla="*/ 187 h 271"/>
                  <a:gd name="T78" fmla="*/ 94 w 255"/>
                  <a:gd name="T79" fmla="*/ 144 h 271"/>
                  <a:gd name="T80" fmla="*/ 97 w 255"/>
                  <a:gd name="T81" fmla="*/ 132 h 271"/>
                  <a:gd name="T82" fmla="*/ 116 w 255"/>
                  <a:gd name="T83" fmla="*/ 161 h 271"/>
                  <a:gd name="T84" fmla="*/ 104 w 255"/>
                  <a:gd name="T85" fmla="*/ 118 h 271"/>
                  <a:gd name="T86" fmla="*/ 123 w 255"/>
                  <a:gd name="T87" fmla="*/ 111 h 271"/>
                  <a:gd name="T88" fmla="*/ 137 w 255"/>
                  <a:gd name="T89" fmla="*/ 140 h 271"/>
                  <a:gd name="T90" fmla="*/ 119 w 255"/>
                  <a:gd name="T91" fmla="*/ 90 h 271"/>
                  <a:gd name="T92" fmla="*/ 123 w 255"/>
                  <a:gd name="T93" fmla="*/ 85 h 271"/>
                  <a:gd name="T94" fmla="*/ 127 w 255"/>
                  <a:gd name="T95" fmla="*/ 61 h 271"/>
                  <a:gd name="T96" fmla="*/ 144 w 255"/>
                  <a:gd name="T97" fmla="*/ 64 h 271"/>
                  <a:gd name="T98" fmla="*/ 210 w 255"/>
                  <a:gd name="T99" fmla="*/ 125 h 271"/>
                  <a:gd name="T100" fmla="*/ 163 w 255"/>
                  <a:gd name="T101" fmla="*/ 90 h 271"/>
                  <a:gd name="T102" fmla="*/ 137 w 255"/>
                  <a:gd name="T103" fmla="*/ 40 h 271"/>
                  <a:gd name="T104" fmla="*/ 144 w 255"/>
                  <a:gd name="T105" fmla="*/ 31 h 271"/>
                  <a:gd name="T106" fmla="*/ 177 w 255"/>
                  <a:gd name="T107" fmla="*/ 59 h 271"/>
                  <a:gd name="T108" fmla="*/ 170 w 255"/>
                  <a:gd name="T109" fmla="*/ 56 h 271"/>
                  <a:gd name="T110" fmla="*/ 155 w 255"/>
                  <a:gd name="T111" fmla="*/ 18 h 271"/>
                  <a:gd name="T112" fmla="*/ 195 w 255"/>
                  <a:gd name="T113" fmla="*/ 56 h 271"/>
                  <a:gd name="T114" fmla="*/ 169 w 255"/>
                  <a:gd name="T115" fmla="*/ 37 h 271"/>
                  <a:gd name="T116" fmla="*/ 149 w 255"/>
                  <a:gd name="T117" fmla="*/ 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5" h="271">
                    <a:moveTo>
                      <a:pt x="143" y="3"/>
                    </a:moveTo>
                    <a:lnTo>
                      <a:pt x="127" y="0"/>
                    </a:lnTo>
                    <a:lnTo>
                      <a:pt x="116" y="7"/>
                    </a:lnTo>
                    <a:lnTo>
                      <a:pt x="104" y="9"/>
                    </a:lnTo>
                    <a:lnTo>
                      <a:pt x="79" y="12"/>
                    </a:lnTo>
                    <a:lnTo>
                      <a:pt x="18" y="12"/>
                    </a:lnTo>
                    <a:lnTo>
                      <a:pt x="79" y="14"/>
                    </a:lnTo>
                    <a:lnTo>
                      <a:pt x="97" y="9"/>
                    </a:lnTo>
                    <a:lnTo>
                      <a:pt x="108" y="12"/>
                    </a:lnTo>
                    <a:lnTo>
                      <a:pt x="94" y="16"/>
                    </a:lnTo>
                    <a:lnTo>
                      <a:pt x="104" y="16"/>
                    </a:lnTo>
                    <a:lnTo>
                      <a:pt x="94" y="23"/>
                    </a:lnTo>
                    <a:lnTo>
                      <a:pt x="14" y="64"/>
                    </a:lnTo>
                    <a:lnTo>
                      <a:pt x="97" y="23"/>
                    </a:lnTo>
                    <a:lnTo>
                      <a:pt x="94" y="28"/>
                    </a:lnTo>
                    <a:lnTo>
                      <a:pt x="83" y="36"/>
                    </a:lnTo>
                    <a:lnTo>
                      <a:pt x="72" y="37"/>
                    </a:lnTo>
                    <a:lnTo>
                      <a:pt x="50" y="40"/>
                    </a:lnTo>
                    <a:lnTo>
                      <a:pt x="14" y="36"/>
                    </a:lnTo>
                    <a:lnTo>
                      <a:pt x="72" y="40"/>
                    </a:lnTo>
                    <a:lnTo>
                      <a:pt x="83" y="36"/>
                    </a:lnTo>
                    <a:lnTo>
                      <a:pt x="94" y="33"/>
                    </a:lnTo>
                    <a:lnTo>
                      <a:pt x="90" y="40"/>
                    </a:lnTo>
                    <a:lnTo>
                      <a:pt x="83" y="42"/>
                    </a:lnTo>
                    <a:lnTo>
                      <a:pt x="10" y="66"/>
                    </a:lnTo>
                    <a:lnTo>
                      <a:pt x="83" y="45"/>
                    </a:lnTo>
                    <a:lnTo>
                      <a:pt x="90" y="45"/>
                    </a:lnTo>
                    <a:lnTo>
                      <a:pt x="83" y="52"/>
                    </a:lnTo>
                    <a:lnTo>
                      <a:pt x="72" y="59"/>
                    </a:lnTo>
                    <a:lnTo>
                      <a:pt x="10" y="73"/>
                    </a:lnTo>
                    <a:lnTo>
                      <a:pt x="79" y="56"/>
                    </a:lnTo>
                    <a:lnTo>
                      <a:pt x="83" y="56"/>
                    </a:lnTo>
                    <a:lnTo>
                      <a:pt x="86" y="59"/>
                    </a:lnTo>
                    <a:lnTo>
                      <a:pt x="72" y="68"/>
                    </a:lnTo>
                    <a:lnTo>
                      <a:pt x="86" y="66"/>
                    </a:lnTo>
                    <a:lnTo>
                      <a:pt x="68" y="78"/>
                    </a:lnTo>
                    <a:lnTo>
                      <a:pt x="53" y="85"/>
                    </a:lnTo>
                    <a:lnTo>
                      <a:pt x="25" y="90"/>
                    </a:lnTo>
                    <a:lnTo>
                      <a:pt x="10" y="90"/>
                    </a:lnTo>
                    <a:lnTo>
                      <a:pt x="35" y="88"/>
                    </a:lnTo>
                    <a:lnTo>
                      <a:pt x="65" y="82"/>
                    </a:lnTo>
                    <a:lnTo>
                      <a:pt x="72" y="80"/>
                    </a:lnTo>
                    <a:lnTo>
                      <a:pt x="65" y="88"/>
                    </a:lnTo>
                    <a:lnTo>
                      <a:pt x="50" y="97"/>
                    </a:lnTo>
                    <a:lnTo>
                      <a:pt x="25" y="102"/>
                    </a:lnTo>
                    <a:lnTo>
                      <a:pt x="0" y="106"/>
                    </a:lnTo>
                    <a:lnTo>
                      <a:pt x="32" y="99"/>
                    </a:lnTo>
                    <a:lnTo>
                      <a:pt x="53" y="92"/>
                    </a:lnTo>
                    <a:lnTo>
                      <a:pt x="72" y="85"/>
                    </a:lnTo>
                    <a:lnTo>
                      <a:pt x="75" y="82"/>
                    </a:lnTo>
                    <a:lnTo>
                      <a:pt x="72" y="90"/>
                    </a:lnTo>
                    <a:lnTo>
                      <a:pt x="79" y="88"/>
                    </a:lnTo>
                    <a:lnTo>
                      <a:pt x="86" y="90"/>
                    </a:lnTo>
                    <a:lnTo>
                      <a:pt x="72" y="97"/>
                    </a:lnTo>
                    <a:lnTo>
                      <a:pt x="72" y="102"/>
                    </a:lnTo>
                    <a:lnTo>
                      <a:pt x="53" y="111"/>
                    </a:lnTo>
                    <a:lnTo>
                      <a:pt x="61" y="111"/>
                    </a:lnTo>
                    <a:lnTo>
                      <a:pt x="53" y="116"/>
                    </a:lnTo>
                    <a:lnTo>
                      <a:pt x="28" y="125"/>
                    </a:lnTo>
                    <a:lnTo>
                      <a:pt x="6" y="127"/>
                    </a:lnTo>
                    <a:lnTo>
                      <a:pt x="38" y="123"/>
                    </a:lnTo>
                    <a:lnTo>
                      <a:pt x="57" y="116"/>
                    </a:lnTo>
                    <a:lnTo>
                      <a:pt x="68" y="113"/>
                    </a:lnTo>
                    <a:lnTo>
                      <a:pt x="68" y="120"/>
                    </a:lnTo>
                    <a:lnTo>
                      <a:pt x="68" y="123"/>
                    </a:lnTo>
                    <a:lnTo>
                      <a:pt x="57" y="132"/>
                    </a:lnTo>
                    <a:lnTo>
                      <a:pt x="47" y="140"/>
                    </a:lnTo>
                    <a:lnTo>
                      <a:pt x="53" y="140"/>
                    </a:lnTo>
                    <a:lnTo>
                      <a:pt x="43" y="144"/>
                    </a:lnTo>
                    <a:lnTo>
                      <a:pt x="6" y="156"/>
                    </a:lnTo>
                    <a:lnTo>
                      <a:pt x="32" y="149"/>
                    </a:lnTo>
                    <a:lnTo>
                      <a:pt x="50" y="144"/>
                    </a:lnTo>
                    <a:lnTo>
                      <a:pt x="50" y="151"/>
                    </a:lnTo>
                    <a:lnTo>
                      <a:pt x="38" y="153"/>
                    </a:lnTo>
                    <a:lnTo>
                      <a:pt x="50" y="151"/>
                    </a:lnTo>
                    <a:lnTo>
                      <a:pt x="50" y="156"/>
                    </a:lnTo>
                    <a:lnTo>
                      <a:pt x="43" y="161"/>
                    </a:lnTo>
                    <a:lnTo>
                      <a:pt x="10" y="168"/>
                    </a:lnTo>
                    <a:lnTo>
                      <a:pt x="38" y="161"/>
                    </a:lnTo>
                    <a:lnTo>
                      <a:pt x="38" y="163"/>
                    </a:lnTo>
                    <a:lnTo>
                      <a:pt x="43" y="165"/>
                    </a:lnTo>
                    <a:lnTo>
                      <a:pt x="10" y="182"/>
                    </a:lnTo>
                    <a:lnTo>
                      <a:pt x="35" y="170"/>
                    </a:lnTo>
                    <a:lnTo>
                      <a:pt x="43" y="168"/>
                    </a:lnTo>
                    <a:lnTo>
                      <a:pt x="47" y="173"/>
                    </a:lnTo>
                    <a:lnTo>
                      <a:pt x="38" y="177"/>
                    </a:lnTo>
                    <a:lnTo>
                      <a:pt x="47" y="175"/>
                    </a:lnTo>
                    <a:lnTo>
                      <a:pt x="38" y="189"/>
                    </a:lnTo>
                    <a:lnTo>
                      <a:pt x="6" y="205"/>
                    </a:lnTo>
                    <a:lnTo>
                      <a:pt x="38" y="189"/>
                    </a:lnTo>
                    <a:lnTo>
                      <a:pt x="35" y="196"/>
                    </a:lnTo>
                    <a:lnTo>
                      <a:pt x="47" y="189"/>
                    </a:lnTo>
                    <a:lnTo>
                      <a:pt x="47" y="196"/>
                    </a:lnTo>
                    <a:lnTo>
                      <a:pt x="50" y="229"/>
                    </a:lnTo>
                    <a:lnTo>
                      <a:pt x="83" y="270"/>
                    </a:lnTo>
                    <a:lnTo>
                      <a:pt x="50" y="227"/>
                    </a:lnTo>
                    <a:lnTo>
                      <a:pt x="50" y="211"/>
                    </a:lnTo>
                    <a:lnTo>
                      <a:pt x="53" y="198"/>
                    </a:lnTo>
                    <a:lnTo>
                      <a:pt x="57" y="189"/>
                    </a:lnTo>
                    <a:lnTo>
                      <a:pt x="65" y="173"/>
                    </a:lnTo>
                    <a:lnTo>
                      <a:pt x="72" y="180"/>
                    </a:lnTo>
                    <a:lnTo>
                      <a:pt x="119" y="270"/>
                    </a:lnTo>
                    <a:lnTo>
                      <a:pt x="75" y="180"/>
                    </a:lnTo>
                    <a:lnTo>
                      <a:pt x="75" y="170"/>
                    </a:lnTo>
                    <a:lnTo>
                      <a:pt x="83" y="175"/>
                    </a:lnTo>
                    <a:lnTo>
                      <a:pt x="90" y="263"/>
                    </a:lnTo>
                    <a:lnTo>
                      <a:pt x="86" y="187"/>
                    </a:lnTo>
                    <a:lnTo>
                      <a:pt x="83" y="173"/>
                    </a:lnTo>
                    <a:lnTo>
                      <a:pt x="79" y="168"/>
                    </a:lnTo>
                    <a:lnTo>
                      <a:pt x="83" y="156"/>
                    </a:lnTo>
                    <a:lnTo>
                      <a:pt x="86" y="165"/>
                    </a:lnTo>
                    <a:lnTo>
                      <a:pt x="97" y="184"/>
                    </a:lnTo>
                    <a:lnTo>
                      <a:pt x="108" y="196"/>
                    </a:lnTo>
                    <a:lnTo>
                      <a:pt x="137" y="213"/>
                    </a:lnTo>
                    <a:lnTo>
                      <a:pt x="199" y="244"/>
                    </a:lnTo>
                    <a:lnTo>
                      <a:pt x="119" y="198"/>
                    </a:lnTo>
                    <a:lnTo>
                      <a:pt x="104" y="187"/>
                    </a:lnTo>
                    <a:lnTo>
                      <a:pt x="97" y="180"/>
                    </a:lnTo>
                    <a:lnTo>
                      <a:pt x="90" y="170"/>
                    </a:lnTo>
                    <a:lnTo>
                      <a:pt x="94" y="144"/>
                    </a:lnTo>
                    <a:lnTo>
                      <a:pt x="97" y="151"/>
                    </a:lnTo>
                    <a:lnTo>
                      <a:pt x="97" y="137"/>
                    </a:lnTo>
                    <a:lnTo>
                      <a:pt x="97" y="132"/>
                    </a:lnTo>
                    <a:lnTo>
                      <a:pt x="104" y="144"/>
                    </a:lnTo>
                    <a:lnTo>
                      <a:pt x="174" y="232"/>
                    </a:lnTo>
                    <a:lnTo>
                      <a:pt x="116" y="161"/>
                    </a:lnTo>
                    <a:lnTo>
                      <a:pt x="108" y="153"/>
                    </a:lnTo>
                    <a:lnTo>
                      <a:pt x="104" y="144"/>
                    </a:lnTo>
                    <a:lnTo>
                      <a:pt x="104" y="118"/>
                    </a:lnTo>
                    <a:lnTo>
                      <a:pt x="108" y="120"/>
                    </a:lnTo>
                    <a:lnTo>
                      <a:pt x="112" y="106"/>
                    </a:lnTo>
                    <a:lnTo>
                      <a:pt x="123" y="111"/>
                    </a:lnTo>
                    <a:lnTo>
                      <a:pt x="177" y="208"/>
                    </a:lnTo>
                    <a:lnTo>
                      <a:pt x="148" y="161"/>
                    </a:lnTo>
                    <a:lnTo>
                      <a:pt x="137" y="140"/>
                    </a:lnTo>
                    <a:lnTo>
                      <a:pt x="123" y="120"/>
                    </a:lnTo>
                    <a:lnTo>
                      <a:pt x="123" y="108"/>
                    </a:lnTo>
                    <a:lnTo>
                      <a:pt x="119" y="90"/>
                    </a:lnTo>
                    <a:lnTo>
                      <a:pt x="127" y="92"/>
                    </a:lnTo>
                    <a:lnTo>
                      <a:pt x="155" y="189"/>
                    </a:lnTo>
                    <a:lnTo>
                      <a:pt x="123" y="85"/>
                    </a:lnTo>
                    <a:lnTo>
                      <a:pt x="123" y="75"/>
                    </a:lnTo>
                    <a:lnTo>
                      <a:pt x="127" y="82"/>
                    </a:lnTo>
                    <a:lnTo>
                      <a:pt x="127" y="61"/>
                    </a:lnTo>
                    <a:lnTo>
                      <a:pt x="133" y="68"/>
                    </a:lnTo>
                    <a:lnTo>
                      <a:pt x="133" y="56"/>
                    </a:lnTo>
                    <a:lnTo>
                      <a:pt x="144" y="64"/>
                    </a:lnTo>
                    <a:lnTo>
                      <a:pt x="159" y="88"/>
                    </a:lnTo>
                    <a:lnTo>
                      <a:pt x="177" y="102"/>
                    </a:lnTo>
                    <a:lnTo>
                      <a:pt x="210" y="125"/>
                    </a:lnTo>
                    <a:lnTo>
                      <a:pt x="228" y="146"/>
                    </a:lnTo>
                    <a:lnTo>
                      <a:pt x="177" y="102"/>
                    </a:lnTo>
                    <a:lnTo>
                      <a:pt x="163" y="90"/>
                    </a:lnTo>
                    <a:lnTo>
                      <a:pt x="148" y="73"/>
                    </a:lnTo>
                    <a:lnTo>
                      <a:pt x="144" y="61"/>
                    </a:lnTo>
                    <a:lnTo>
                      <a:pt x="137" y="40"/>
                    </a:lnTo>
                    <a:lnTo>
                      <a:pt x="141" y="42"/>
                    </a:lnTo>
                    <a:lnTo>
                      <a:pt x="148" y="40"/>
                    </a:lnTo>
                    <a:lnTo>
                      <a:pt x="144" y="31"/>
                    </a:lnTo>
                    <a:lnTo>
                      <a:pt x="151" y="40"/>
                    </a:lnTo>
                    <a:lnTo>
                      <a:pt x="159" y="49"/>
                    </a:lnTo>
                    <a:lnTo>
                      <a:pt x="177" y="59"/>
                    </a:lnTo>
                    <a:lnTo>
                      <a:pt x="203" y="68"/>
                    </a:lnTo>
                    <a:lnTo>
                      <a:pt x="254" y="92"/>
                    </a:lnTo>
                    <a:lnTo>
                      <a:pt x="170" y="56"/>
                    </a:lnTo>
                    <a:lnTo>
                      <a:pt x="159" y="47"/>
                    </a:lnTo>
                    <a:lnTo>
                      <a:pt x="155" y="42"/>
                    </a:lnTo>
                    <a:lnTo>
                      <a:pt x="155" y="18"/>
                    </a:lnTo>
                    <a:lnTo>
                      <a:pt x="163" y="26"/>
                    </a:lnTo>
                    <a:lnTo>
                      <a:pt x="174" y="37"/>
                    </a:lnTo>
                    <a:lnTo>
                      <a:pt x="195" y="56"/>
                    </a:lnTo>
                    <a:lnTo>
                      <a:pt x="225" y="75"/>
                    </a:lnTo>
                    <a:lnTo>
                      <a:pt x="231" y="85"/>
                    </a:lnTo>
                    <a:lnTo>
                      <a:pt x="169" y="37"/>
                    </a:lnTo>
                    <a:lnTo>
                      <a:pt x="163" y="21"/>
                    </a:lnTo>
                    <a:lnTo>
                      <a:pt x="166" y="9"/>
                    </a:lnTo>
                    <a:lnTo>
                      <a:pt x="149" y="2"/>
                    </a:lnTo>
                    <a:lnTo>
                      <a:pt x="143" y="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07"/>
              <p:cNvSpPr>
                <a:spLocks/>
              </p:cNvSpPr>
              <p:nvPr/>
            </p:nvSpPr>
            <p:spPr bwMode="ltGray">
              <a:xfrm>
                <a:off x="4977" y="3785"/>
                <a:ext cx="212" cy="258"/>
              </a:xfrm>
              <a:custGeom>
                <a:avLst/>
                <a:gdLst>
                  <a:gd name="T0" fmla="*/ 208 w 212"/>
                  <a:gd name="T1" fmla="*/ 39 h 258"/>
                  <a:gd name="T2" fmla="*/ 192 w 212"/>
                  <a:gd name="T3" fmla="*/ 23 h 258"/>
                  <a:gd name="T4" fmla="*/ 186 w 212"/>
                  <a:gd name="T5" fmla="*/ 16 h 258"/>
                  <a:gd name="T6" fmla="*/ 170 w 212"/>
                  <a:gd name="T7" fmla="*/ 10 h 258"/>
                  <a:gd name="T8" fmla="*/ 156 w 212"/>
                  <a:gd name="T9" fmla="*/ 5 h 258"/>
                  <a:gd name="T10" fmla="*/ 136 w 212"/>
                  <a:gd name="T11" fmla="*/ 0 h 258"/>
                  <a:gd name="T12" fmla="*/ 119 w 212"/>
                  <a:gd name="T13" fmla="*/ 0 h 258"/>
                  <a:gd name="T14" fmla="*/ 104 w 212"/>
                  <a:gd name="T15" fmla="*/ 2 h 258"/>
                  <a:gd name="T16" fmla="*/ 86 w 212"/>
                  <a:gd name="T17" fmla="*/ 4 h 258"/>
                  <a:gd name="T18" fmla="*/ 66 w 212"/>
                  <a:gd name="T19" fmla="*/ 9 h 258"/>
                  <a:gd name="T20" fmla="*/ 54 w 212"/>
                  <a:gd name="T21" fmla="*/ 19 h 258"/>
                  <a:gd name="T22" fmla="*/ 42 w 212"/>
                  <a:gd name="T23" fmla="*/ 33 h 258"/>
                  <a:gd name="T24" fmla="*/ 29 w 212"/>
                  <a:gd name="T25" fmla="*/ 43 h 258"/>
                  <a:gd name="T26" fmla="*/ 19 w 212"/>
                  <a:gd name="T27" fmla="*/ 54 h 258"/>
                  <a:gd name="T28" fmla="*/ 8 w 212"/>
                  <a:gd name="T29" fmla="*/ 69 h 258"/>
                  <a:gd name="T30" fmla="*/ 0 w 212"/>
                  <a:gd name="T31" fmla="*/ 99 h 258"/>
                  <a:gd name="T32" fmla="*/ 2 w 212"/>
                  <a:gd name="T33" fmla="*/ 123 h 258"/>
                  <a:gd name="T34" fmla="*/ 12 w 212"/>
                  <a:gd name="T35" fmla="*/ 157 h 258"/>
                  <a:gd name="T36" fmla="*/ 29 w 212"/>
                  <a:gd name="T37" fmla="*/ 186 h 258"/>
                  <a:gd name="T38" fmla="*/ 66 w 212"/>
                  <a:gd name="T39" fmla="*/ 257 h 258"/>
                  <a:gd name="T40" fmla="*/ 52 w 212"/>
                  <a:gd name="T41" fmla="*/ 181 h 258"/>
                  <a:gd name="T42" fmla="*/ 44 w 212"/>
                  <a:gd name="T43" fmla="*/ 156 h 258"/>
                  <a:gd name="T44" fmla="*/ 39 w 212"/>
                  <a:gd name="T45" fmla="*/ 133 h 258"/>
                  <a:gd name="T46" fmla="*/ 37 w 212"/>
                  <a:gd name="T47" fmla="*/ 109 h 258"/>
                  <a:gd name="T48" fmla="*/ 42 w 212"/>
                  <a:gd name="T49" fmla="*/ 81 h 258"/>
                  <a:gd name="T50" fmla="*/ 46 w 212"/>
                  <a:gd name="T51" fmla="*/ 61 h 258"/>
                  <a:gd name="T52" fmla="*/ 56 w 212"/>
                  <a:gd name="T53" fmla="*/ 35 h 258"/>
                  <a:gd name="T54" fmla="*/ 72 w 212"/>
                  <a:gd name="T55" fmla="*/ 23 h 258"/>
                  <a:gd name="T56" fmla="*/ 92 w 212"/>
                  <a:gd name="T57" fmla="*/ 18 h 258"/>
                  <a:gd name="T58" fmla="*/ 144 w 212"/>
                  <a:gd name="T59" fmla="*/ 15 h 258"/>
                  <a:gd name="T60" fmla="*/ 176 w 212"/>
                  <a:gd name="T61" fmla="*/ 23 h 258"/>
                  <a:gd name="T62" fmla="*/ 211 w 212"/>
                  <a:gd name="T63" fmla="*/ 42 h 258"/>
                  <a:gd name="T64" fmla="*/ 208 w 212"/>
                  <a:gd name="T65" fmla="*/ 39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2" h="258">
                    <a:moveTo>
                      <a:pt x="208" y="39"/>
                    </a:moveTo>
                    <a:lnTo>
                      <a:pt x="192" y="23"/>
                    </a:lnTo>
                    <a:lnTo>
                      <a:pt x="186" y="16"/>
                    </a:lnTo>
                    <a:lnTo>
                      <a:pt x="170" y="10"/>
                    </a:lnTo>
                    <a:lnTo>
                      <a:pt x="156" y="5"/>
                    </a:lnTo>
                    <a:lnTo>
                      <a:pt x="136" y="0"/>
                    </a:lnTo>
                    <a:lnTo>
                      <a:pt x="119" y="0"/>
                    </a:lnTo>
                    <a:lnTo>
                      <a:pt x="104" y="2"/>
                    </a:lnTo>
                    <a:lnTo>
                      <a:pt x="86" y="4"/>
                    </a:lnTo>
                    <a:lnTo>
                      <a:pt x="66" y="9"/>
                    </a:lnTo>
                    <a:lnTo>
                      <a:pt x="54" y="19"/>
                    </a:lnTo>
                    <a:lnTo>
                      <a:pt x="42" y="33"/>
                    </a:lnTo>
                    <a:lnTo>
                      <a:pt x="29" y="43"/>
                    </a:lnTo>
                    <a:lnTo>
                      <a:pt x="19" y="54"/>
                    </a:lnTo>
                    <a:lnTo>
                      <a:pt x="8" y="69"/>
                    </a:lnTo>
                    <a:lnTo>
                      <a:pt x="0" y="99"/>
                    </a:lnTo>
                    <a:lnTo>
                      <a:pt x="2" y="123"/>
                    </a:lnTo>
                    <a:lnTo>
                      <a:pt x="12" y="157"/>
                    </a:lnTo>
                    <a:lnTo>
                      <a:pt x="29" y="186"/>
                    </a:lnTo>
                    <a:lnTo>
                      <a:pt x="66" y="257"/>
                    </a:lnTo>
                    <a:lnTo>
                      <a:pt x="52" y="181"/>
                    </a:lnTo>
                    <a:lnTo>
                      <a:pt x="44" y="156"/>
                    </a:lnTo>
                    <a:lnTo>
                      <a:pt x="39" y="133"/>
                    </a:lnTo>
                    <a:lnTo>
                      <a:pt x="37" y="109"/>
                    </a:lnTo>
                    <a:lnTo>
                      <a:pt x="42" y="81"/>
                    </a:lnTo>
                    <a:lnTo>
                      <a:pt x="46" y="61"/>
                    </a:lnTo>
                    <a:lnTo>
                      <a:pt x="56" y="35"/>
                    </a:lnTo>
                    <a:lnTo>
                      <a:pt x="72" y="23"/>
                    </a:lnTo>
                    <a:lnTo>
                      <a:pt x="92" y="18"/>
                    </a:lnTo>
                    <a:lnTo>
                      <a:pt x="144" y="15"/>
                    </a:lnTo>
                    <a:lnTo>
                      <a:pt x="176" y="23"/>
                    </a:lnTo>
                    <a:lnTo>
                      <a:pt x="211" y="42"/>
                    </a:lnTo>
                    <a:lnTo>
                      <a:pt x="208" y="3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08"/>
              <p:cNvSpPr>
                <a:spLocks/>
              </p:cNvSpPr>
              <p:nvPr/>
            </p:nvSpPr>
            <p:spPr bwMode="ltGray">
              <a:xfrm>
                <a:off x="5130" y="3603"/>
                <a:ext cx="218" cy="252"/>
              </a:xfrm>
              <a:custGeom>
                <a:avLst/>
                <a:gdLst>
                  <a:gd name="T0" fmla="*/ 63 w 218"/>
                  <a:gd name="T1" fmla="*/ 251 h 252"/>
                  <a:gd name="T2" fmla="*/ 48 w 218"/>
                  <a:gd name="T3" fmla="*/ 207 h 252"/>
                  <a:gd name="T4" fmla="*/ 41 w 218"/>
                  <a:gd name="T5" fmla="*/ 189 h 252"/>
                  <a:gd name="T6" fmla="*/ 26 w 218"/>
                  <a:gd name="T7" fmla="*/ 166 h 252"/>
                  <a:gd name="T8" fmla="*/ 10 w 218"/>
                  <a:gd name="T9" fmla="*/ 145 h 252"/>
                  <a:gd name="T10" fmla="*/ 1 w 218"/>
                  <a:gd name="T11" fmla="*/ 132 h 252"/>
                  <a:gd name="T12" fmla="*/ 0 w 218"/>
                  <a:gd name="T13" fmla="*/ 119 h 252"/>
                  <a:gd name="T14" fmla="*/ 4 w 218"/>
                  <a:gd name="T15" fmla="*/ 100 h 252"/>
                  <a:gd name="T16" fmla="*/ 6 w 218"/>
                  <a:gd name="T17" fmla="*/ 81 h 252"/>
                  <a:gd name="T18" fmla="*/ 30 w 218"/>
                  <a:gd name="T19" fmla="*/ 34 h 252"/>
                  <a:gd name="T20" fmla="*/ 41 w 218"/>
                  <a:gd name="T21" fmla="*/ 23 h 252"/>
                  <a:gd name="T22" fmla="*/ 61 w 218"/>
                  <a:gd name="T23" fmla="*/ 10 h 252"/>
                  <a:gd name="T24" fmla="*/ 78 w 218"/>
                  <a:gd name="T25" fmla="*/ 2 h 252"/>
                  <a:gd name="T26" fmla="*/ 100 w 218"/>
                  <a:gd name="T27" fmla="*/ 0 h 252"/>
                  <a:gd name="T28" fmla="*/ 118 w 218"/>
                  <a:gd name="T29" fmla="*/ 5 h 252"/>
                  <a:gd name="T30" fmla="*/ 140 w 218"/>
                  <a:gd name="T31" fmla="*/ 10 h 252"/>
                  <a:gd name="T32" fmla="*/ 163 w 218"/>
                  <a:gd name="T33" fmla="*/ 25 h 252"/>
                  <a:gd name="T34" fmla="*/ 170 w 218"/>
                  <a:gd name="T35" fmla="*/ 36 h 252"/>
                  <a:gd name="T36" fmla="*/ 184 w 218"/>
                  <a:gd name="T37" fmla="*/ 51 h 252"/>
                  <a:gd name="T38" fmla="*/ 195 w 218"/>
                  <a:gd name="T39" fmla="*/ 64 h 252"/>
                  <a:gd name="T40" fmla="*/ 215 w 218"/>
                  <a:gd name="T41" fmla="*/ 129 h 252"/>
                  <a:gd name="T42" fmla="*/ 217 w 218"/>
                  <a:gd name="T43" fmla="*/ 142 h 252"/>
                  <a:gd name="T44" fmla="*/ 212 w 218"/>
                  <a:gd name="T45" fmla="*/ 164 h 252"/>
                  <a:gd name="T46" fmla="*/ 201 w 218"/>
                  <a:gd name="T47" fmla="*/ 225 h 252"/>
                  <a:gd name="T48" fmla="*/ 202 w 218"/>
                  <a:gd name="T49" fmla="*/ 165 h 252"/>
                  <a:gd name="T50" fmla="*/ 195 w 218"/>
                  <a:gd name="T51" fmla="*/ 138 h 252"/>
                  <a:gd name="T52" fmla="*/ 190 w 218"/>
                  <a:gd name="T53" fmla="*/ 122 h 252"/>
                  <a:gd name="T54" fmla="*/ 182 w 218"/>
                  <a:gd name="T55" fmla="*/ 100 h 252"/>
                  <a:gd name="T56" fmla="*/ 173 w 218"/>
                  <a:gd name="T57" fmla="*/ 79 h 252"/>
                  <a:gd name="T58" fmla="*/ 159 w 218"/>
                  <a:gd name="T59" fmla="*/ 57 h 252"/>
                  <a:gd name="T60" fmla="*/ 144 w 218"/>
                  <a:gd name="T61" fmla="*/ 37 h 252"/>
                  <a:gd name="T62" fmla="*/ 131 w 218"/>
                  <a:gd name="T63" fmla="*/ 20 h 252"/>
                  <a:gd name="T64" fmla="*/ 118 w 218"/>
                  <a:gd name="T65" fmla="*/ 10 h 252"/>
                  <a:gd name="T66" fmla="*/ 103 w 218"/>
                  <a:gd name="T67" fmla="*/ 6 h 252"/>
                  <a:gd name="T68" fmla="*/ 87 w 218"/>
                  <a:gd name="T69" fmla="*/ 10 h 252"/>
                  <a:gd name="T70" fmla="*/ 77 w 218"/>
                  <a:gd name="T71" fmla="*/ 19 h 252"/>
                  <a:gd name="T72" fmla="*/ 70 w 218"/>
                  <a:gd name="T73" fmla="*/ 36 h 252"/>
                  <a:gd name="T74" fmla="*/ 70 w 218"/>
                  <a:gd name="T75" fmla="*/ 48 h 252"/>
                  <a:gd name="T76" fmla="*/ 65 w 218"/>
                  <a:gd name="T77" fmla="*/ 71 h 252"/>
                  <a:gd name="T78" fmla="*/ 58 w 218"/>
                  <a:gd name="T79" fmla="*/ 85 h 252"/>
                  <a:gd name="T80" fmla="*/ 43 w 218"/>
                  <a:gd name="T81" fmla="*/ 108 h 252"/>
                  <a:gd name="T82" fmla="*/ 41 w 218"/>
                  <a:gd name="T83" fmla="*/ 119 h 252"/>
                  <a:gd name="T84" fmla="*/ 38 w 218"/>
                  <a:gd name="T85" fmla="*/ 131 h 252"/>
                  <a:gd name="T86" fmla="*/ 38 w 218"/>
                  <a:gd name="T87" fmla="*/ 147 h 252"/>
                  <a:gd name="T88" fmla="*/ 65 w 218"/>
                  <a:gd name="T89" fmla="*/ 203 h 252"/>
                  <a:gd name="T90" fmla="*/ 63 w 218"/>
                  <a:gd name="T91" fmla="*/ 2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8" h="252">
                    <a:moveTo>
                      <a:pt x="63" y="251"/>
                    </a:moveTo>
                    <a:lnTo>
                      <a:pt x="48" y="207"/>
                    </a:lnTo>
                    <a:lnTo>
                      <a:pt x="41" y="189"/>
                    </a:lnTo>
                    <a:lnTo>
                      <a:pt x="26" y="166"/>
                    </a:lnTo>
                    <a:lnTo>
                      <a:pt x="10" y="145"/>
                    </a:lnTo>
                    <a:lnTo>
                      <a:pt x="1" y="132"/>
                    </a:lnTo>
                    <a:lnTo>
                      <a:pt x="0" y="119"/>
                    </a:lnTo>
                    <a:lnTo>
                      <a:pt x="4" y="100"/>
                    </a:lnTo>
                    <a:lnTo>
                      <a:pt x="6" y="81"/>
                    </a:lnTo>
                    <a:lnTo>
                      <a:pt x="30" y="34"/>
                    </a:lnTo>
                    <a:lnTo>
                      <a:pt x="41" y="23"/>
                    </a:lnTo>
                    <a:lnTo>
                      <a:pt x="61" y="10"/>
                    </a:lnTo>
                    <a:lnTo>
                      <a:pt x="78" y="2"/>
                    </a:lnTo>
                    <a:lnTo>
                      <a:pt x="100" y="0"/>
                    </a:lnTo>
                    <a:lnTo>
                      <a:pt x="118" y="5"/>
                    </a:lnTo>
                    <a:lnTo>
                      <a:pt x="140" y="10"/>
                    </a:lnTo>
                    <a:lnTo>
                      <a:pt x="163" y="25"/>
                    </a:lnTo>
                    <a:lnTo>
                      <a:pt x="170" y="36"/>
                    </a:lnTo>
                    <a:lnTo>
                      <a:pt x="184" y="51"/>
                    </a:lnTo>
                    <a:lnTo>
                      <a:pt x="195" y="64"/>
                    </a:lnTo>
                    <a:lnTo>
                      <a:pt x="215" y="129"/>
                    </a:lnTo>
                    <a:lnTo>
                      <a:pt x="217" y="142"/>
                    </a:lnTo>
                    <a:lnTo>
                      <a:pt x="212" y="164"/>
                    </a:lnTo>
                    <a:lnTo>
                      <a:pt x="201" y="225"/>
                    </a:lnTo>
                    <a:lnTo>
                      <a:pt x="202" y="165"/>
                    </a:lnTo>
                    <a:lnTo>
                      <a:pt x="195" y="138"/>
                    </a:lnTo>
                    <a:lnTo>
                      <a:pt x="190" y="122"/>
                    </a:lnTo>
                    <a:lnTo>
                      <a:pt x="182" y="100"/>
                    </a:lnTo>
                    <a:lnTo>
                      <a:pt x="173" y="79"/>
                    </a:lnTo>
                    <a:lnTo>
                      <a:pt x="159" y="57"/>
                    </a:lnTo>
                    <a:lnTo>
                      <a:pt x="144" y="37"/>
                    </a:lnTo>
                    <a:lnTo>
                      <a:pt x="131" y="20"/>
                    </a:lnTo>
                    <a:lnTo>
                      <a:pt x="118" y="10"/>
                    </a:lnTo>
                    <a:lnTo>
                      <a:pt x="103" y="6"/>
                    </a:lnTo>
                    <a:lnTo>
                      <a:pt x="87" y="10"/>
                    </a:lnTo>
                    <a:lnTo>
                      <a:pt x="77" y="19"/>
                    </a:lnTo>
                    <a:lnTo>
                      <a:pt x="70" y="36"/>
                    </a:lnTo>
                    <a:lnTo>
                      <a:pt x="70" y="48"/>
                    </a:lnTo>
                    <a:lnTo>
                      <a:pt x="65" y="71"/>
                    </a:lnTo>
                    <a:lnTo>
                      <a:pt x="58" y="85"/>
                    </a:lnTo>
                    <a:lnTo>
                      <a:pt x="43" y="108"/>
                    </a:lnTo>
                    <a:lnTo>
                      <a:pt x="41" y="119"/>
                    </a:lnTo>
                    <a:lnTo>
                      <a:pt x="38" y="131"/>
                    </a:lnTo>
                    <a:lnTo>
                      <a:pt x="38" y="147"/>
                    </a:lnTo>
                    <a:lnTo>
                      <a:pt x="65" y="203"/>
                    </a:lnTo>
                    <a:lnTo>
                      <a:pt x="63" y="2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109"/>
              <p:cNvSpPr>
                <a:spLocks/>
              </p:cNvSpPr>
              <p:nvPr/>
            </p:nvSpPr>
            <p:spPr bwMode="ltGray">
              <a:xfrm>
                <a:off x="5495" y="3351"/>
                <a:ext cx="280" cy="366"/>
              </a:xfrm>
              <a:custGeom>
                <a:avLst/>
                <a:gdLst>
                  <a:gd name="T0" fmla="*/ 1 w 280"/>
                  <a:gd name="T1" fmla="*/ 301 h 366"/>
                  <a:gd name="T2" fmla="*/ 11 w 280"/>
                  <a:gd name="T3" fmla="*/ 289 h 366"/>
                  <a:gd name="T4" fmla="*/ 80 w 280"/>
                  <a:gd name="T5" fmla="*/ 365 h 366"/>
                  <a:gd name="T6" fmla="*/ 25 w 280"/>
                  <a:gd name="T7" fmla="*/ 291 h 366"/>
                  <a:gd name="T8" fmla="*/ 31 w 280"/>
                  <a:gd name="T9" fmla="*/ 283 h 366"/>
                  <a:gd name="T10" fmla="*/ 99 w 280"/>
                  <a:gd name="T11" fmla="*/ 336 h 366"/>
                  <a:gd name="T12" fmla="*/ 28 w 280"/>
                  <a:gd name="T13" fmla="*/ 280 h 366"/>
                  <a:gd name="T14" fmla="*/ 37 w 280"/>
                  <a:gd name="T15" fmla="*/ 267 h 366"/>
                  <a:gd name="T16" fmla="*/ 46 w 280"/>
                  <a:gd name="T17" fmla="*/ 254 h 366"/>
                  <a:gd name="T18" fmla="*/ 41 w 280"/>
                  <a:gd name="T19" fmla="*/ 245 h 366"/>
                  <a:gd name="T20" fmla="*/ 50 w 280"/>
                  <a:gd name="T21" fmla="*/ 239 h 366"/>
                  <a:gd name="T22" fmla="*/ 46 w 280"/>
                  <a:gd name="T23" fmla="*/ 238 h 366"/>
                  <a:gd name="T24" fmla="*/ 46 w 280"/>
                  <a:gd name="T25" fmla="*/ 225 h 366"/>
                  <a:gd name="T26" fmla="*/ 50 w 280"/>
                  <a:gd name="T27" fmla="*/ 216 h 366"/>
                  <a:gd name="T28" fmla="*/ 132 w 280"/>
                  <a:gd name="T29" fmla="*/ 280 h 366"/>
                  <a:gd name="T30" fmla="*/ 46 w 280"/>
                  <a:gd name="T31" fmla="*/ 213 h 366"/>
                  <a:gd name="T32" fmla="*/ 55 w 280"/>
                  <a:gd name="T33" fmla="*/ 213 h 366"/>
                  <a:gd name="T34" fmla="*/ 55 w 280"/>
                  <a:gd name="T35" fmla="*/ 194 h 366"/>
                  <a:gd name="T36" fmla="*/ 159 w 280"/>
                  <a:gd name="T37" fmla="*/ 238 h 366"/>
                  <a:gd name="T38" fmla="*/ 77 w 280"/>
                  <a:gd name="T39" fmla="*/ 208 h 366"/>
                  <a:gd name="T40" fmla="*/ 47 w 280"/>
                  <a:gd name="T41" fmla="*/ 182 h 366"/>
                  <a:gd name="T42" fmla="*/ 50 w 280"/>
                  <a:gd name="T43" fmla="*/ 172 h 366"/>
                  <a:gd name="T44" fmla="*/ 68 w 280"/>
                  <a:gd name="T45" fmla="*/ 180 h 366"/>
                  <a:gd name="T46" fmla="*/ 70 w 280"/>
                  <a:gd name="T47" fmla="*/ 168 h 366"/>
                  <a:gd name="T48" fmla="*/ 146 w 280"/>
                  <a:gd name="T49" fmla="*/ 188 h 366"/>
                  <a:gd name="T50" fmla="*/ 118 w 280"/>
                  <a:gd name="T51" fmla="*/ 178 h 366"/>
                  <a:gd name="T52" fmla="*/ 58 w 280"/>
                  <a:gd name="T53" fmla="*/ 154 h 366"/>
                  <a:gd name="T54" fmla="*/ 55 w 280"/>
                  <a:gd name="T55" fmla="*/ 136 h 366"/>
                  <a:gd name="T56" fmla="*/ 60 w 280"/>
                  <a:gd name="T57" fmla="*/ 126 h 366"/>
                  <a:gd name="T58" fmla="*/ 80 w 280"/>
                  <a:gd name="T59" fmla="*/ 134 h 366"/>
                  <a:gd name="T60" fmla="*/ 76 w 280"/>
                  <a:gd name="T61" fmla="*/ 116 h 366"/>
                  <a:gd name="T62" fmla="*/ 70 w 280"/>
                  <a:gd name="T63" fmla="*/ 105 h 366"/>
                  <a:gd name="T64" fmla="*/ 75 w 280"/>
                  <a:gd name="T65" fmla="*/ 99 h 366"/>
                  <a:gd name="T66" fmla="*/ 155 w 280"/>
                  <a:gd name="T67" fmla="*/ 130 h 366"/>
                  <a:gd name="T68" fmla="*/ 250 w 280"/>
                  <a:gd name="T69" fmla="*/ 154 h 366"/>
                  <a:gd name="T70" fmla="*/ 118 w 280"/>
                  <a:gd name="T71" fmla="*/ 115 h 366"/>
                  <a:gd name="T72" fmla="*/ 75 w 280"/>
                  <a:gd name="T73" fmla="*/ 99 h 366"/>
                  <a:gd name="T74" fmla="*/ 80 w 280"/>
                  <a:gd name="T75" fmla="*/ 89 h 366"/>
                  <a:gd name="T76" fmla="*/ 72 w 280"/>
                  <a:gd name="T77" fmla="*/ 70 h 366"/>
                  <a:gd name="T78" fmla="*/ 75 w 280"/>
                  <a:gd name="T79" fmla="*/ 56 h 366"/>
                  <a:gd name="T80" fmla="*/ 118 w 280"/>
                  <a:gd name="T81" fmla="*/ 72 h 366"/>
                  <a:gd name="T82" fmla="*/ 108 w 280"/>
                  <a:gd name="T83" fmla="*/ 68 h 366"/>
                  <a:gd name="T84" fmla="*/ 80 w 280"/>
                  <a:gd name="T85" fmla="*/ 56 h 366"/>
                  <a:gd name="T86" fmla="*/ 75 w 280"/>
                  <a:gd name="T87" fmla="*/ 49 h 366"/>
                  <a:gd name="T88" fmla="*/ 60 w 280"/>
                  <a:gd name="T89" fmla="*/ 40 h 366"/>
                  <a:gd name="T90" fmla="*/ 146 w 280"/>
                  <a:gd name="T91" fmla="*/ 56 h 366"/>
                  <a:gd name="T92" fmla="*/ 60 w 280"/>
                  <a:gd name="T93" fmla="*/ 27 h 366"/>
                  <a:gd name="T94" fmla="*/ 161 w 280"/>
                  <a:gd name="T95" fmla="*/ 27 h 366"/>
                  <a:gd name="T96" fmla="*/ 206 w 280"/>
                  <a:gd name="T97" fmla="*/ 23 h 366"/>
                  <a:gd name="T98" fmla="*/ 75 w 280"/>
                  <a:gd name="T99" fmla="*/ 27 h 366"/>
                  <a:gd name="T100" fmla="*/ 55 w 280"/>
                  <a:gd name="T101" fmla="*/ 10 h 366"/>
                  <a:gd name="T102" fmla="*/ 26 w 280"/>
                  <a:gd name="T103" fmla="*/ 4 h 366"/>
                  <a:gd name="T104" fmla="*/ 0 w 280"/>
                  <a:gd name="T105" fmla="*/ 317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0" h="366">
                    <a:moveTo>
                      <a:pt x="0" y="317"/>
                    </a:moveTo>
                    <a:lnTo>
                      <a:pt x="1" y="301"/>
                    </a:lnTo>
                    <a:lnTo>
                      <a:pt x="17" y="310"/>
                    </a:lnTo>
                    <a:lnTo>
                      <a:pt x="11" y="289"/>
                    </a:lnTo>
                    <a:lnTo>
                      <a:pt x="26" y="292"/>
                    </a:lnTo>
                    <a:lnTo>
                      <a:pt x="80" y="365"/>
                    </a:lnTo>
                    <a:lnTo>
                      <a:pt x="31" y="301"/>
                    </a:lnTo>
                    <a:lnTo>
                      <a:pt x="25" y="291"/>
                    </a:lnTo>
                    <a:lnTo>
                      <a:pt x="20" y="280"/>
                    </a:lnTo>
                    <a:lnTo>
                      <a:pt x="31" y="283"/>
                    </a:lnTo>
                    <a:lnTo>
                      <a:pt x="61" y="303"/>
                    </a:lnTo>
                    <a:lnTo>
                      <a:pt x="99" y="336"/>
                    </a:lnTo>
                    <a:lnTo>
                      <a:pt x="46" y="292"/>
                    </a:lnTo>
                    <a:lnTo>
                      <a:pt x="28" y="280"/>
                    </a:lnTo>
                    <a:lnTo>
                      <a:pt x="26" y="262"/>
                    </a:lnTo>
                    <a:lnTo>
                      <a:pt x="37" y="267"/>
                    </a:lnTo>
                    <a:lnTo>
                      <a:pt x="35" y="248"/>
                    </a:lnTo>
                    <a:lnTo>
                      <a:pt x="46" y="254"/>
                    </a:lnTo>
                    <a:lnTo>
                      <a:pt x="94" y="320"/>
                    </a:lnTo>
                    <a:lnTo>
                      <a:pt x="41" y="245"/>
                    </a:lnTo>
                    <a:lnTo>
                      <a:pt x="35" y="232"/>
                    </a:lnTo>
                    <a:lnTo>
                      <a:pt x="50" y="239"/>
                    </a:lnTo>
                    <a:lnTo>
                      <a:pt x="89" y="276"/>
                    </a:lnTo>
                    <a:lnTo>
                      <a:pt x="46" y="238"/>
                    </a:lnTo>
                    <a:lnTo>
                      <a:pt x="31" y="219"/>
                    </a:lnTo>
                    <a:lnTo>
                      <a:pt x="46" y="225"/>
                    </a:lnTo>
                    <a:lnTo>
                      <a:pt x="35" y="213"/>
                    </a:lnTo>
                    <a:lnTo>
                      <a:pt x="50" y="216"/>
                    </a:lnTo>
                    <a:lnTo>
                      <a:pt x="64" y="238"/>
                    </a:lnTo>
                    <a:lnTo>
                      <a:pt x="132" y="280"/>
                    </a:lnTo>
                    <a:lnTo>
                      <a:pt x="60" y="232"/>
                    </a:lnTo>
                    <a:lnTo>
                      <a:pt x="46" y="213"/>
                    </a:lnTo>
                    <a:lnTo>
                      <a:pt x="41" y="203"/>
                    </a:lnTo>
                    <a:lnTo>
                      <a:pt x="55" y="213"/>
                    </a:lnTo>
                    <a:lnTo>
                      <a:pt x="46" y="191"/>
                    </a:lnTo>
                    <a:lnTo>
                      <a:pt x="55" y="194"/>
                    </a:lnTo>
                    <a:lnTo>
                      <a:pt x="62" y="205"/>
                    </a:lnTo>
                    <a:lnTo>
                      <a:pt x="159" y="238"/>
                    </a:lnTo>
                    <a:lnTo>
                      <a:pt x="107" y="219"/>
                    </a:lnTo>
                    <a:lnTo>
                      <a:pt x="77" y="208"/>
                    </a:lnTo>
                    <a:lnTo>
                      <a:pt x="69" y="204"/>
                    </a:lnTo>
                    <a:lnTo>
                      <a:pt x="47" y="182"/>
                    </a:lnTo>
                    <a:lnTo>
                      <a:pt x="55" y="186"/>
                    </a:lnTo>
                    <a:lnTo>
                      <a:pt x="50" y="172"/>
                    </a:lnTo>
                    <a:lnTo>
                      <a:pt x="48" y="174"/>
                    </a:lnTo>
                    <a:lnTo>
                      <a:pt x="68" y="180"/>
                    </a:lnTo>
                    <a:lnTo>
                      <a:pt x="54" y="165"/>
                    </a:lnTo>
                    <a:lnTo>
                      <a:pt x="70" y="168"/>
                    </a:lnTo>
                    <a:lnTo>
                      <a:pt x="107" y="175"/>
                    </a:lnTo>
                    <a:lnTo>
                      <a:pt x="146" y="188"/>
                    </a:lnTo>
                    <a:lnTo>
                      <a:pt x="245" y="235"/>
                    </a:lnTo>
                    <a:lnTo>
                      <a:pt x="118" y="178"/>
                    </a:lnTo>
                    <a:lnTo>
                      <a:pt x="70" y="165"/>
                    </a:lnTo>
                    <a:lnTo>
                      <a:pt x="58" y="154"/>
                    </a:lnTo>
                    <a:lnTo>
                      <a:pt x="76" y="159"/>
                    </a:lnTo>
                    <a:lnTo>
                      <a:pt x="55" y="136"/>
                    </a:lnTo>
                    <a:lnTo>
                      <a:pt x="70" y="138"/>
                    </a:lnTo>
                    <a:lnTo>
                      <a:pt x="60" y="126"/>
                    </a:lnTo>
                    <a:lnTo>
                      <a:pt x="61" y="124"/>
                    </a:lnTo>
                    <a:lnTo>
                      <a:pt x="80" y="134"/>
                    </a:lnTo>
                    <a:lnTo>
                      <a:pt x="62" y="116"/>
                    </a:lnTo>
                    <a:lnTo>
                      <a:pt x="76" y="116"/>
                    </a:lnTo>
                    <a:lnTo>
                      <a:pt x="60" y="105"/>
                    </a:lnTo>
                    <a:lnTo>
                      <a:pt x="70" y="105"/>
                    </a:lnTo>
                    <a:lnTo>
                      <a:pt x="60" y="99"/>
                    </a:lnTo>
                    <a:lnTo>
                      <a:pt x="75" y="99"/>
                    </a:lnTo>
                    <a:lnTo>
                      <a:pt x="105" y="112"/>
                    </a:lnTo>
                    <a:lnTo>
                      <a:pt x="155" y="130"/>
                    </a:lnTo>
                    <a:lnTo>
                      <a:pt x="205" y="144"/>
                    </a:lnTo>
                    <a:lnTo>
                      <a:pt x="250" y="154"/>
                    </a:lnTo>
                    <a:lnTo>
                      <a:pt x="142" y="124"/>
                    </a:lnTo>
                    <a:lnTo>
                      <a:pt x="118" y="115"/>
                    </a:lnTo>
                    <a:lnTo>
                      <a:pt x="80" y="103"/>
                    </a:lnTo>
                    <a:lnTo>
                      <a:pt x="75" y="99"/>
                    </a:lnTo>
                    <a:lnTo>
                      <a:pt x="65" y="87"/>
                    </a:lnTo>
                    <a:lnTo>
                      <a:pt x="80" y="89"/>
                    </a:lnTo>
                    <a:lnTo>
                      <a:pt x="62" y="70"/>
                    </a:lnTo>
                    <a:lnTo>
                      <a:pt x="72" y="70"/>
                    </a:lnTo>
                    <a:lnTo>
                      <a:pt x="60" y="56"/>
                    </a:lnTo>
                    <a:lnTo>
                      <a:pt x="75" y="56"/>
                    </a:lnTo>
                    <a:lnTo>
                      <a:pt x="84" y="62"/>
                    </a:lnTo>
                    <a:lnTo>
                      <a:pt x="118" y="72"/>
                    </a:lnTo>
                    <a:lnTo>
                      <a:pt x="216" y="96"/>
                    </a:lnTo>
                    <a:lnTo>
                      <a:pt x="108" y="68"/>
                    </a:lnTo>
                    <a:lnTo>
                      <a:pt x="84" y="61"/>
                    </a:lnTo>
                    <a:lnTo>
                      <a:pt x="80" y="56"/>
                    </a:lnTo>
                    <a:lnTo>
                      <a:pt x="65" y="46"/>
                    </a:lnTo>
                    <a:lnTo>
                      <a:pt x="75" y="49"/>
                    </a:lnTo>
                    <a:lnTo>
                      <a:pt x="50" y="36"/>
                    </a:lnTo>
                    <a:lnTo>
                      <a:pt x="60" y="40"/>
                    </a:lnTo>
                    <a:lnTo>
                      <a:pt x="83" y="39"/>
                    </a:lnTo>
                    <a:lnTo>
                      <a:pt x="146" y="56"/>
                    </a:lnTo>
                    <a:lnTo>
                      <a:pt x="80" y="40"/>
                    </a:lnTo>
                    <a:lnTo>
                      <a:pt x="60" y="27"/>
                    </a:lnTo>
                    <a:lnTo>
                      <a:pt x="80" y="27"/>
                    </a:lnTo>
                    <a:lnTo>
                      <a:pt x="161" y="27"/>
                    </a:lnTo>
                    <a:lnTo>
                      <a:pt x="279" y="14"/>
                    </a:lnTo>
                    <a:lnTo>
                      <a:pt x="206" y="23"/>
                    </a:lnTo>
                    <a:lnTo>
                      <a:pt x="104" y="29"/>
                    </a:lnTo>
                    <a:lnTo>
                      <a:pt x="75" y="27"/>
                    </a:lnTo>
                    <a:lnTo>
                      <a:pt x="65" y="20"/>
                    </a:lnTo>
                    <a:lnTo>
                      <a:pt x="55" y="10"/>
                    </a:lnTo>
                    <a:lnTo>
                      <a:pt x="32" y="0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0" y="31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110"/>
              <p:cNvSpPr>
                <a:spLocks/>
              </p:cNvSpPr>
              <p:nvPr/>
            </p:nvSpPr>
            <p:spPr bwMode="ltGray">
              <a:xfrm>
                <a:off x="5057" y="3935"/>
                <a:ext cx="150" cy="161"/>
              </a:xfrm>
              <a:custGeom>
                <a:avLst/>
                <a:gdLst>
                  <a:gd name="T0" fmla="*/ 145 w 150"/>
                  <a:gd name="T1" fmla="*/ 25 h 161"/>
                  <a:gd name="T2" fmla="*/ 114 w 150"/>
                  <a:gd name="T3" fmla="*/ 0 h 161"/>
                  <a:gd name="T4" fmla="*/ 94 w 150"/>
                  <a:gd name="T5" fmla="*/ 0 h 161"/>
                  <a:gd name="T6" fmla="*/ 77 w 150"/>
                  <a:gd name="T7" fmla="*/ 2 h 161"/>
                  <a:gd name="T8" fmla="*/ 64 w 150"/>
                  <a:gd name="T9" fmla="*/ 9 h 161"/>
                  <a:gd name="T10" fmla="*/ 30 w 150"/>
                  <a:gd name="T11" fmla="*/ 29 h 161"/>
                  <a:gd name="T12" fmla="*/ 19 w 150"/>
                  <a:gd name="T13" fmla="*/ 38 h 161"/>
                  <a:gd name="T14" fmla="*/ 11 w 150"/>
                  <a:gd name="T15" fmla="*/ 47 h 161"/>
                  <a:gd name="T16" fmla="*/ 3 w 150"/>
                  <a:gd name="T17" fmla="*/ 75 h 161"/>
                  <a:gd name="T18" fmla="*/ 0 w 150"/>
                  <a:gd name="T19" fmla="*/ 83 h 161"/>
                  <a:gd name="T20" fmla="*/ 3 w 150"/>
                  <a:gd name="T21" fmla="*/ 94 h 161"/>
                  <a:gd name="T22" fmla="*/ 8 w 150"/>
                  <a:gd name="T23" fmla="*/ 104 h 161"/>
                  <a:gd name="T24" fmla="*/ 22 w 150"/>
                  <a:gd name="T25" fmla="*/ 122 h 161"/>
                  <a:gd name="T26" fmla="*/ 33 w 150"/>
                  <a:gd name="T27" fmla="*/ 133 h 161"/>
                  <a:gd name="T28" fmla="*/ 49 w 150"/>
                  <a:gd name="T29" fmla="*/ 145 h 161"/>
                  <a:gd name="T30" fmla="*/ 84 w 150"/>
                  <a:gd name="T31" fmla="*/ 160 h 161"/>
                  <a:gd name="T32" fmla="*/ 67 w 150"/>
                  <a:gd name="T33" fmla="*/ 141 h 161"/>
                  <a:gd name="T34" fmla="*/ 52 w 150"/>
                  <a:gd name="T35" fmla="*/ 124 h 161"/>
                  <a:gd name="T36" fmla="*/ 44 w 150"/>
                  <a:gd name="T37" fmla="*/ 108 h 161"/>
                  <a:gd name="T38" fmla="*/ 47 w 150"/>
                  <a:gd name="T39" fmla="*/ 94 h 161"/>
                  <a:gd name="T40" fmla="*/ 49 w 150"/>
                  <a:gd name="T41" fmla="*/ 83 h 161"/>
                  <a:gd name="T42" fmla="*/ 44 w 150"/>
                  <a:gd name="T43" fmla="*/ 70 h 161"/>
                  <a:gd name="T44" fmla="*/ 41 w 150"/>
                  <a:gd name="T45" fmla="*/ 59 h 161"/>
                  <a:gd name="T46" fmla="*/ 55 w 150"/>
                  <a:gd name="T47" fmla="*/ 38 h 161"/>
                  <a:gd name="T48" fmla="*/ 58 w 150"/>
                  <a:gd name="T49" fmla="*/ 27 h 161"/>
                  <a:gd name="T50" fmla="*/ 70 w 150"/>
                  <a:gd name="T51" fmla="*/ 18 h 161"/>
                  <a:gd name="T52" fmla="*/ 94 w 150"/>
                  <a:gd name="T53" fmla="*/ 6 h 161"/>
                  <a:gd name="T54" fmla="*/ 106 w 150"/>
                  <a:gd name="T55" fmla="*/ 15 h 161"/>
                  <a:gd name="T56" fmla="*/ 149 w 150"/>
                  <a:gd name="T57" fmla="*/ 30 h 161"/>
                  <a:gd name="T58" fmla="*/ 145 w 150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1">
                    <a:moveTo>
                      <a:pt x="145" y="25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2"/>
                    </a:lnTo>
                    <a:lnTo>
                      <a:pt x="64" y="9"/>
                    </a:lnTo>
                    <a:lnTo>
                      <a:pt x="30" y="29"/>
                    </a:lnTo>
                    <a:lnTo>
                      <a:pt x="19" y="38"/>
                    </a:lnTo>
                    <a:lnTo>
                      <a:pt x="11" y="47"/>
                    </a:lnTo>
                    <a:lnTo>
                      <a:pt x="3" y="75"/>
                    </a:lnTo>
                    <a:lnTo>
                      <a:pt x="0" y="83"/>
                    </a:lnTo>
                    <a:lnTo>
                      <a:pt x="3" y="94"/>
                    </a:lnTo>
                    <a:lnTo>
                      <a:pt x="8" y="104"/>
                    </a:lnTo>
                    <a:lnTo>
                      <a:pt x="22" y="122"/>
                    </a:lnTo>
                    <a:lnTo>
                      <a:pt x="33" y="133"/>
                    </a:lnTo>
                    <a:lnTo>
                      <a:pt x="49" y="145"/>
                    </a:lnTo>
                    <a:lnTo>
                      <a:pt x="84" y="160"/>
                    </a:lnTo>
                    <a:lnTo>
                      <a:pt x="67" y="141"/>
                    </a:lnTo>
                    <a:lnTo>
                      <a:pt x="52" y="124"/>
                    </a:lnTo>
                    <a:lnTo>
                      <a:pt x="44" y="108"/>
                    </a:lnTo>
                    <a:lnTo>
                      <a:pt x="47" y="94"/>
                    </a:lnTo>
                    <a:lnTo>
                      <a:pt x="49" y="83"/>
                    </a:lnTo>
                    <a:lnTo>
                      <a:pt x="44" y="70"/>
                    </a:lnTo>
                    <a:lnTo>
                      <a:pt x="41" y="59"/>
                    </a:lnTo>
                    <a:lnTo>
                      <a:pt x="55" y="38"/>
                    </a:lnTo>
                    <a:lnTo>
                      <a:pt x="58" y="27"/>
                    </a:lnTo>
                    <a:lnTo>
                      <a:pt x="70" y="18"/>
                    </a:lnTo>
                    <a:lnTo>
                      <a:pt x="94" y="6"/>
                    </a:lnTo>
                    <a:lnTo>
                      <a:pt x="106" y="15"/>
                    </a:lnTo>
                    <a:lnTo>
                      <a:pt x="149" y="30"/>
                    </a:lnTo>
                    <a:lnTo>
                      <a:pt x="145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114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609600" rtl="0" eaLnBrk="1" latinLnBrk="0" hangingPunct="1">
        <a:lnSpc>
          <a:spcPts val="3867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6096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95300" indent="-190500" algn="l" defTabSz="609600" rtl="0" eaLnBrk="1" latinLnBrk="0" hangingPunct="1">
        <a:spcBef>
          <a:spcPct val="20000"/>
        </a:spcBef>
        <a:buFont typeface="Courier New" pitchFamily="49" charset="0"/>
        <a:buChar char="o"/>
        <a:defRPr sz="1100" kern="1200">
          <a:solidFill>
            <a:schemeClr val="tx2"/>
          </a:solidFill>
          <a:latin typeface="+mn-lt"/>
          <a:ea typeface="+mn-ea"/>
          <a:cs typeface="+mn-cs"/>
        </a:defRPr>
      </a:lvl2pPr>
      <a:lvl3pPr marL="762000" indent="-152400" algn="l" defTabSz="60960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3pPr>
      <a:lvl4pPr marL="1066800" indent="-152400" algn="l" defTabSz="609600" rtl="0" eaLnBrk="1" latinLnBrk="0" hangingPunct="1">
        <a:spcBef>
          <a:spcPct val="20000"/>
        </a:spcBef>
        <a:buFont typeface="Courier New" pitchFamily="49" charset="0"/>
        <a:buChar char="o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152400" algn="l" defTabSz="60960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1676399" indent="-152400" algn="l" defTabSz="609600" rtl="0" eaLnBrk="1" latinLnBrk="0" hangingPunct="1">
        <a:spcBef>
          <a:spcPct val="20000"/>
        </a:spcBef>
        <a:buFont typeface="Courier New" pitchFamily="49" charset="0"/>
        <a:buChar char="o"/>
        <a:defRPr sz="1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1981200" indent="-152400" algn="l" defTabSz="60960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2286000" indent="-152400" algn="l" defTabSz="609600" rtl="0" eaLnBrk="1" latinLnBrk="0" hangingPunct="1">
        <a:spcBef>
          <a:spcPct val="20000"/>
        </a:spcBef>
        <a:buFont typeface="Courier New" pitchFamily="49" charset="0"/>
        <a:buChar char="o"/>
        <a:defRPr sz="1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2590800" indent="-152400" algn="l" defTabSz="60960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6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4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331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1152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6.jpeg" /><Relationship Id="rId5" Type="http://schemas.openxmlformats.org/officeDocument/2006/relationships/image" Target="../media/image15.png" /><Relationship Id="rId4" Type="http://schemas.openxmlformats.org/officeDocument/2006/relationships/image" Target="../media/image14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 /><Relationship Id="rId3" Type="http://schemas.openxmlformats.org/officeDocument/2006/relationships/image" Target="../media/image18.jpeg" /><Relationship Id="rId7" Type="http://schemas.openxmlformats.org/officeDocument/2006/relationships/image" Target="../media/image22.pn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1.jpeg" /><Relationship Id="rId11" Type="http://schemas.openxmlformats.org/officeDocument/2006/relationships/image" Target="../media/image26.jpeg" /><Relationship Id="rId5" Type="http://schemas.openxmlformats.org/officeDocument/2006/relationships/image" Target="../media/image20.jpeg" /><Relationship Id="rId10" Type="http://schemas.openxmlformats.org/officeDocument/2006/relationships/image" Target="../media/image25.png" /><Relationship Id="rId4" Type="http://schemas.openxmlformats.org/officeDocument/2006/relationships/image" Target="../media/image19.jpeg" /><Relationship Id="rId9" Type="http://schemas.openxmlformats.org/officeDocument/2006/relationships/image" Target="../media/image24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 /><Relationship Id="rId3" Type="http://schemas.openxmlformats.org/officeDocument/2006/relationships/image" Target="../media/image28.png" /><Relationship Id="rId7" Type="http://schemas.openxmlformats.org/officeDocument/2006/relationships/image" Target="../media/image32.jpeg" /><Relationship Id="rId12" Type="http://schemas.openxmlformats.org/officeDocument/2006/relationships/image" Target="../media/image37.jpe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1.jpeg" /><Relationship Id="rId11" Type="http://schemas.openxmlformats.org/officeDocument/2006/relationships/image" Target="../media/image36.jpeg" /><Relationship Id="rId5" Type="http://schemas.openxmlformats.org/officeDocument/2006/relationships/image" Target="../media/image30.jpeg" /><Relationship Id="rId10" Type="http://schemas.openxmlformats.org/officeDocument/2006/relationships/image" Target="../media/image35.jpeg" /><Relationship Id="rId4" Type="http://schemas.openxmlformats.org/officeDocument/2006/relationships/image" Target="../media/image29.png" /><Relationship Id="rId9" Type="http://schemas.openxmlformats.org/officeDocument/2006/relationships/image" Target="../media/image34.jpeg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0.emf" /><Relationship Id="rId5" Type="http://schemas.openxmlformats.org/officeDocument/2006/relationships/oleObject" Target="../embeddings/oleObject1.bin" /><Relationship Id="rId4" Type="http://schemas.openxmlformats.org/officeDocument/2006/relationships/image" Target="../media/image39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 /><Relationship Id="rId2" Type="http://schemas.openxmlformats.org/officeDocument/2006/relationships/image" Target="../media/image41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3.jpe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6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 /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9.jpe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 /><Relationship Id="rId3" Type="http://schemas.openxmlformats.org/officeDocument/2006/relationships/image" Target="../media/image51.png" /><Relationship Id="rId7" Type="http://schemas.openxmlformats.org/officeDocument/2006/relationships/image" Target="../media/image55.png" /><Relationship Id="rId2" Type="http://schemas.openxmlformats.org/officeDocument/2006/relationships/image" Target="../media/image5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4.png" /><Relationship Id="rId5" Type="http://schemas.openxmlformats.org/officeDocument/2006/relationships/image" Target="../media/image53.png" /><Relationship Id="rId10" Type="http://schemas.openxmlformats.org/officeDocument/2006/relationships/image" Target="../media/image58.png" /><Relationship Id="rId4" Type="http://schemas.openxmlformats.org/officeDocument/2006/relationships/image" Target="../media/image52.png" /><Relationship Id="rId9" Type="http://schemas.openxmlformats.org/officeDocument/2006/relationships/image" Target="../media/image57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 /><Relationship Id="rId3" Type="http://schemas.openxmlformats.org/officeDocument/2006/relationships/image" Target="../media/image60.jpeg" /><Relationship Id="rId7" Type="http://schemas.openxmlformats.org/officeDocument/2006/relationships/image" Target="../media/image64.jpeg" /><Relationship Id="rId2" Type="http://schemas.openxmlformats.org/officeDocument/2006/relationships/image" Target="../media/image59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3.jpeg" /><Relationship Id="rId5" Type="http://schemas.openxmlformats.org/officeDocument/2006/relationships/image" Target="../media/image62.jpeg" /><Relationship Id="rId4" Type="http://schemas.openxmlformats.org/officeDocument/2006/relationships/image" Target="../media/image61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 /><Relationship Id="rId2" Type="http://schemas.openxmlformats.org/officeDocument/2006/relationships/image" Target="../media/image66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0.jpeg" /><Relationship Id="rId5" Type="http://schemas.openxmlformats.org/officeDocument/2006/relationships/image" Target="../media/image69.jpeg" /><Relationship Id="rId4" Type="http://schemas.openxmlformats.org/officeDocument/2006/relationships/image" Target="../media/image68.jpe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 /><Relationship Id="rId13" Type="http://schemas.openxmlformats.org/officeDocument/2006/relationships/image" Target="../media/image80.jpeg" /><Relationship Id="rId3" Type="http://schemas.microsoft.com/office/2007/relationships/hdphoto" Target="../media/hdphoto2.wdp" /><Relationship Id="rId7" Type="http://schemas.openxmlformats.org/officeDocument/2006/relationships/image" Target="../media/image74.jpeg" /><Relationship Id="rId12" Type="http://schemas.openxmlformats.org/officeDocument/2006/relationships/image" Target="../media/image79.jpeg" /><Relationship Id="rId2" Type="http://schemas.openxmlformats.org/officeDocument/2006/relationships/image" Target="../media/image71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3.jpeg" /><Relationship Id="rId11" Type="http://schemas.openxmlformats.org/officeDocument/2006/relationships/image" Target="../media/image78.jpeg" /><Relationship Id="rId5" Type="http://schemas.microsoft.com/office/2007/relationships/hdphoto" Target="../media/hdphoto3.wdp" /><Relationship Id="rId15" Type="http://schemas.openxmlformats.org/officeDocument/2006/relationships/image" Target="../media/image82.jpeg" /><Relationship Id="rId10" Type="http://schemas.openxmlformats.org/officeDocument/2006/relationships/image" Target="../media/image77.jpeg" /><Relationship Id="rId4" Type="http://schemas.openxmlformats.org/officeDocument/2006/relationships/image" Target="../media/image72.png" /><Relationship Id="rId9" Type="http://schemas.openxmlformats.org/officeDocument/2006/relationships/image" Target="../media/image76.jpeg" /><Relationship Id="rId14" Type="http://schemas.openxmlformats.org/officeDocument/2006/relationships/image" Target="../media/image81.jpe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 /><Relationship Id="rId3" Type="http://schemas.openxmlformats.org/officeDocument/2006/relationships/image" Target="../media/image84.jpeg" /><Relationship Id="rId7" Type="http://schemas.openxmlformats.org/officeDocument/2006/relationships/image" Target="../media/image88.jpeg" /><Relationship Id="rId2" Type="http://schemas.openxmlformats.org/officeDocument/2006/relationships/image" Target="../media/image83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87.jpeg" /><Relationship Id="rId5" Type="http://schemas.openxmlformats.org/officeDocument/2006/relationships/image" Target="../media/image86.jpeg" /><Relationship Id="rId4" Type="http://schemas.openxmlformats.org/officeDocument/2006/relationships/image" Target="../media/image85.jpeg" /><Relationship Id="rId9" Type="http://schemas.openxmlformats.org/officeDocument/2006/relationships/image" Target="../media/image90.jpeg" 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 /><Relationship Id="rId3" Type="http://schemas.openxmlformats.org/officeDocument/2006/relationships/image" Target="../media/image92.jpeg" /><Relationship Id="rId7" Type="http://schemas.openxmlformats.org/officeDocument/2006/relationships/image" Target="../media/image96.jpeg" /><Relationship Id="rId2" Type="http://schemas.openxmlformats.org/officeDocument/2006/relationships/image" Target="../media/image9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5.jpeg" /><Relationship Id="rId11" Type="http://schemas.openxmlformats.org/officeDocument/2006/relationships/image" Target="../media/image100.jpeg" /><Relationship Id="rId5" Type="http://schemas.openxmlformats.org/officeDocument/2006/relationships/image" Target="../media/image94.jpeg" /><Relationship Id="rId10" Type="http://schemas.openxmlformats.org/officeDocument/2006/relationships/image" Target="../media/image99.jpeg" /><Relationship Id="rId4" Type="http://schemas.openxmlformats.org/officeDocument/2006/relationships/image" Target="../media/image93.jpeg" /><Relationship Id="rId9" Type="http://schemas.openxmlformats.org/officeDocument/2006/relationships/image" Target="../media/image98.jpe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 /><Relationship Id="rId2" Type="http://schemas.openxmlformats.org/officeDocument/2006/relationships/image" Target="../media/image101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 /><Relationship Id="rId3" Type="http://schemas.microsoft.com/office/2007/relationships/hdphoto" Target="../media/hdphoto4.wdp" /><Relationship Id="rId7" Type="http://schemas.openxmlformats.org/officeDocument/2006/relationships/image" Target="../media/image107.jpeg" /><Relationship Id="rId2" Type="http://schemas.openxmlformats.org/officeDocument/2006/relationships/image" Target="../media/image10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6.jpeg" /><Relationship Id="rId11" Type="http://schemas.openxmlformats.org/officeDocument/2006/relationships/image" Target="../media/image111.jpeg" /><Relationship Id="rId5" Type="http://schemas.openxmlformats.org/officeDocument/2006/relationships/image" Target="../media/image105.jpeg" /><Relationship Id="rId10" Type="http://schemas.openxmlformats.org/officeDocument/2006/relationships/image" Target="../media/image110.jpeg" /><Relationship Id="rId4" Type="http://schemas.openxmlformats.org/officeDocument/2006/relationships/image" Target="../media/image104.png" /><Relationship Id="rId9" Type="http://schemas.openxmlformats.org/officeDocument/2006/relationships/image" Target="../media/image109.jpe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 /><Relationship Id="rId2" Type="http://schemas.openxmlformats.org/officeDocument/2006/relationships/image" Target="../media/image112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 /><Relationship Id="rId2" Type="http://schemas.openxmlformats.org/officeDocument/2006/relationships/image" Target="../media/image114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 /><Relationship Id="rId3" Type="http://schemas.openxmlformats.org/officeDocument/2006/relationships/image" Target="../media/image118.jpeg" /><Relationship Id="rId7" Type="http://schemas.openxmlformats.org/officeDocument/2006/relationships/image" Target="../media/image122.jpeg" /><Relationship Id="rId2" Type="http://schemas.openxmlformats.org/officeDocument/2006/relationships/image" Target="../media/image117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1.jpeg" /><Relationship Id="rId5" Type="http://schemas.openxmlformats.org/officeDocument/2006/relationships/image" Target="../media/image120.jpeg" /><Relationship Id="rId4" Type="http://schemas.openxmlformats.org/officeDocument/2006/relationships/image" Target="../media/image119.jpeg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 /><Relationship Id="rId1" Type="http://schemas.openxmlformats.org/officeDocument/2006/relationships/slideLayout" Target="../slideLayouts/slideLayout12.xml" 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 /><Relationship Id="rId3" Type="http://schemas.openxmlformats.org/officeDocument/2006/relationships/image" Target="../media/image126.png" /><Relationship Id="rId7" Type="http://schemas.openxmlformats.org/officeDocument/2006/relationships/image" Target="../media/image130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9.png" /><Relationship Id="rId11" Type="http://schemas.openxmlformats.org/officeDocument/2006/relationships/image" Target="../media/image134.png" /><Relationship Id="rId5" Type="http://schemas.openxmlformats.org/officeDocument/2006/relationships/image" Target="../media/image128.png" /><Relationship Id="rId10" Type="http://schemas.openxmlformats.org/officeDocument/2006/relationships/image" Target="../media/image133.png" /><Relationship Id="rId4" Type="http://schemas.openxmlformats.org/officeDocument/2006/relationships/image" Target="../media/image127.png" /><Relationship Id="rId9" Type="http://schemas.openxmlformats.org/officeDocument/2006/relationships/image" Target="../media/image132.png" 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 /><Relationship Id="rId3" Type="http://schemas.openxmlformats.org/officeDocument/2006/relationships/image" Target="../media/image127.png" /><Relationship Id="rId7" Type="http://schemas.openxmlformats.org/officeDocument/2006/relationships/image" Target="../media/image138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37.png" /><Relationship Id="rId5" Type="http://schemas.openxmlformats.org/officeDocument/2006/relationships/image" Target="../media/image136.png" /><Relationship Id="rId4" Type="http://schemas.openxmlformats.org/officeDocument/2006/relationships/image" Target="../media/image135.png" 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 /><Relationship Id="rId3" Type="http://schemas.openxmlformats.org/officeDocument/2006/relationships/image" Target="../media/image127.png" /><Relationship Id="rId7" Type="http://schemas.openxmlformats.org/officeDocument/2006/relationships/image" Target="../media/image144.png" /><Relationship Id="rId2" Type="http://schemas.openxmlformats.org/officeDocument/2006/relationships/image" Target="../media/image140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43.png" /><Relationship Id="rId5" Type="http://schemas.openxmlformats.org/officeDocument/2006/relationships/image" Target="../media/image142.png" /><Relationship Id="rId4" Type="http://schemas.openxmlformats.org/officeDocument/2006/relationships/image" Target="../media/image141.png" /><Relationship Id="rId9" Type="http://schemas.openxmlformats.org/officeDocument/2006/relationships/image" Target="../media/image146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7" Type="http://schemas.openxmlformats.org/officeDocument/2006/relationships/image" Target="../media/image150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49.png" /><Relationship Id="rId5" Type="http://schemas.openxmlformats.org/officeDocument/2006/relationships/image" Target="../media/image148.png" /><Relationship Id="rId4" Type="http://schemas.openxmlformats.org/officeDocument/2006/relationships/image" Target="../media/image147.png" 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 /><Relationship Id="rId3" Type="http://schemas.openxmlformats.org/officeDocument/2006/relationships/image" Target="../media/image125.jpeg" /><Relationship Id="rId7" Type="http://schemas.openxmlformats.org/officeDocument/2006/relationships/image" Target="../media/image153.png" /><Relationship Id="rId12" Type="http://schemas.openxmlformats.org/officeDocument/2006/relationships/image" Target="../media/image158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52.png" /><Relationship Id="rId11" Type="http://schemas.openxmlformats.org/officeDocument/2006/relationships/image" Target="../media/image157.png" /><Relationship Id="rId5" Type="http://schemas.openxmlformats.org/officeDocument/2006/relationships/image" Target="../media/image151.png" /><Relationship Id="rId10" Type="http://schemas.openxmlformats.org/officeDocument/2006/relationships/image" Target="../media/image156.png" /><Relationship Id="rId4" Type="http://schemas.openxmlformats.org/officeDocument/2006/relationships/image" Target="../media/image127.png" /><Relationship Id="rId9" Type="http://schemas.openxmlformats.org/officeDocument/2006/relationships/image" Target="../media/image155.png" 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 /><Relationship Id="rId3" Type="http://schemas.openxmlformats.org/officeDocument/2006/relationships/image" Target="../media/image127.png" /><Relationship Id="rId7" Type="http://schemas.openxmlformats.org/officeDocument/2006/relationships/image" Target="../media/image163.png" /><Relationship Id="rId2" Type="http://schemas.openxmlformats.org/officeDocument/2006/relationships/image" Target="../media/image159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62.png" /><Relationship Id="rId5" Type="http://schemas.openxmlformats.org/officeDocument/2006/relationships/image" Target="../media/image161.png" /><Relationship Id="rId4" Type="http://schemas.openxmlformats.org/officeDocument/2006/relationships/image" Target="../media/image160.png" /><Relationship Id="rId9" Type="http://schemas.openxmlformats.org/officeDocument/2006/relationships/image" Target="../media/image165.pn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67.png" /><Relationship Id="rId4" Type="http://schemas.openxmlformats.org/officeDocument/2006/relationships/image" Target="../media/image166.png" 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 /><Relationship Id="rId3" Type="http://schemas.openxmlformats.org/officeDocument/2006/relationships/image" Target="../media/image127.png" /><Relationship Id="rId7" Type="http://schemas.openxmlformats.org/officeDocument/2006/relationships/image" Target="../media/image171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70.png" /><Relationship Id="rId5" Type="http://schemas.openxmlformats.org/officeDocument/2006/relationships/image" Target="../media/image169.png" /><Relationship Id="rId4" Type="http://schemas.openxmlformats.org/officeDocument/2006/relationships/image" Target="../media/image168.png" 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 /><Relationship Id="rId3" Type="http://schemas.openxmlformats.org/officeDocument/2006/relationships/image" Target="../media/image127.png" /><Relationship Id="rId7" Type="http://schemas.openxmlformats.org/officeDocument/2006/relationships/image" Target="../media/image176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75.png" /><Relationship Id="rId5" Type="http://schemas.openxmlformats.org/officeDocument/2006/relationships/image" Target="../media/image174.png" /><Relationship Id="rId4" Type="http://schemas.openxmlformats.org/officeDocument/2006/relationships/image" Target="../media/image173.png" 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 /><Relationship Id="rId3" Type="http://schemas.openxmlformats.org/officeDocument/2006/relationships/image" Target="../media/image127.png" /><Relationship Id="rId7" Type="http://schemas.openxmlformats.org/officeDocument/2006/relationships/image" Target="../media/image181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80.png" /><Relationship Id="rId5" Type="http://schemas.openxmlformats.org/officeDocument/2006/relationships/image" Target="../media/image179.png" /><Relationship Id="rId4" Type="http://schemas.openxmlformats.org/officeDocument/2006/relationships/image" Target="../media/image178.png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84.png" /><Relationship Id="rId4" Type="http://schemas.openxmlformats.org/officeDocument/2006/relationships/image" Target="../media/image183.png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85.png" /><Relationship Id="rId4" Type="http://schemas.openxmlformats.org/officeDocument/2006/relationships/image" Target="../media/image181.png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87.png" /><Relationship Id="rId4" Type="http://schemas.openxmlformats.org/officeDocument/2006/relationships/image" Target="../media/image186.png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81.png" /><Relationship Id="rId5" Type="http://schemas.openxmlformats.org/officeDocument/2006/relationships/image" Target="../media/image189.png" /><Relationship Id="rId4" Type="http://schemas.openxmlformats.org/officeDocument/2006/relationships/image" Target="../media/image188.png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92.png" /><Relationship Id="rId5" Type="http://schemas.openxmlformats.org/officeDocument/2006/relationships/image" Target="../media/image191.png" /><Relationship Id="rId4" Type="http://schemas.openxmlformats.org/officeDocument/2006/relationships/image" Target="../media/image190.png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194.png" /><Relationship Id="rId4" Type="http://schemas.openxmlformats.org/officeDocument/2006/relationships/image" Target="../media/image193.png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7" Type="http://schemas.openxmlformats.org/officeDocument/2006/relationships/image" Target="../media/image198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97.png" /><Relationship Id="rId5" Type="http://schemas.openxmlformats.org/officeDocument/2006/relationships/image" Target="../media/image196.png" /><Relationship Id="rId4" Type="http://schemas.openxmlformats.org/officeDocument/2006/relationships/image" Target="../media/image195.png" 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 /><Relationship Id="rId3" Type="http://schemas.openxmlformats.org/officeDocument/2006/relationships/image" Target="../media/image127.png" /><Relationship Id="rId7" Type="http://schemas.openxmlformats.org/officeDocument/2006/relationships/image" Target="../media/image202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01.png" /><Relationship Id="rId5" Type="http://schemas.openxmlformats.org/officeDocument/2006/relationships/image" Target="../media/image200.png" /><Relationship Id="rId4" Type="http://schemas.openxmlformats.org/officeDocument/2006/relationships/image" Target="../media/image199.png" /><Relationship Id="rId9" Type="http://schemas.openxmlformats.org/officeDocument/2006/relationships/image" Target="../media/image204.png" 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 /><Relationship Id="rId13" Type="http://schemas.openxmlformats.org/officeDocument/2006/relationships/image" Target="../media/image214.png" /><Relationship Id="rId3" Type="http://schemas.openxmlformats.org/officeDocument/2006/relationships/image" Target="../media/image205.png" /><Relationship Id="rId7" Type="http://schemas.openxmlformats.org/officeDocument/2006/relationships/image" Target="../media/image127.png" /><Relationship Id="rId12" Type="http://schemas.openxmlformats.org/officeDocument/2006/relationships/image" Target="../media/image213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08.png" /><Relationship Id="rId11" Type="http://schemas.openxmlformats.org/officeDocument/2006/relationships/image" Target="../media/image212.png" /><Relationship Id="rId5" Type="http://schemas.openxmlformats.org/officeDocument/2006/relationships/image" Target="../media/image207.png" /><Relationship Id="rId15" Type="http://schemas.openxmlformats.org/officeDocument/2006/relationships/image" Target="../media/image216.png" /><Relationship Id="rId10" Type="http://schemas.openxmlformats.org/officeDocument/2006/relationships/image" Target="../media/image211.png" /><Relationship Id="rId4" Type="http://schemas.openxmlformats.org/officeDocument/2006/relationships/image" Target="../media/image206.png" /><Relationship Id="rId9" Type="http://schemas.openxmlformats.org/officeDocument/2006/relationships/image" Target="../media/image210.png" /><Relationship Id="rId14" Type="http://schemas.openxmlformats.org/officeDocument/2006/relationships/image" Target="../media/image215.png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19.png" /><Relationship Id="rId5" Type="http://schemas.openxmlformats.org/officeDocument/2006/relationships/image" Target="../media/image218.png" /><Relationship Id="rId4" Type="http://schemas.openxmlformats.org/officeDocument/2006/relationships/image" Target="../media/image217.png" 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 /><Relationship Id="rId3" Type="http://schemas.openxmlformats.org/officeDocument/2006/relationships/image" Target="../media/image205.png" /><Relationship Id="rId7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08.png" /><Relationship Id="rId11" Type="http://schemas.openxmlformats.org/officeDocument/2006/relationships/image" Target="../media/image223.png" /><Relationship Id="rId5" Type="http://schemas.openxmlformats.org/officeDocument/2006/relationships/image" Target="../media/image207.png" /><Relationship Id="rId10" Type="http://schemas.openxmlformats.org/officeDocument/2006/relationships/image" Target="../media/image222.png" /><Relationship Id="rId4" Type="http://schemas.openxmlformats.org/officeDocument/2006/relationships/image" Target="../media/image206.png" /><Relationship Id="rId9" Type="http://schemas.openxmlformats.org/officeDocument/2006/relationships/image" Target="../media/image221.png" 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225.png" /><Relationship Id="rId4" Type="http://schemas.openxmlformats.org/officeDocument/2006/relationships/image" Target="../media/image224.png" 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7" Type="http://schemas.openxmlformats.org/officeDocument/2006/relationships/image" Target="../media/image229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28.png" /><Relationship Id="rId5" Type="http://schemas.openxmlformats.org/officeDocument/2006/relationships/image" Target="../media/image227.png" /><Relationship Id="rId4" Type="http://schemas.openxmlformats.org/officeDocument/2006/relationships/image" Target="../media/image226.png" 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 /><Relationship Id="rId3" Type="http://schemas.openxmlformats.org/officeDocument/2006/relationships/image" Target="../media/image127.png" /><Relationship Id="rId7" Type="http://schemas.openxmlformats.org/officeDocument/2006/relationships/image" Target="../media/image233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32.png" /><Relationship Id="rId5" Type="http://schemas.openxmlformats.org/officeDocument/2006/relationships/image" Target="../media/image231.png" /><Relationship Id="rId4" Type="http://schemas.openxmlformats.org/officeDocument/2006/relationships/image" Target="../media/image230.png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236.png" /><Relationship Id="rId4" Type="http://schemas.openxmlformats.org/officeDocument/2006/relationships/image" Target="../media/image235.png" 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7" Type="http://schemas.microsoft.com/office/2007/relationships/hdphoto" Target="../media/hdphoto5.wdp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39.png" /><Relationship Id="rId5" Type="http://schemas.openxmlformats.org/officeDocument/2006/relationships/image" Target="../media/image238.png" /><Relationship Id="rId4" Type="http://schemas.openxmlformats.org/officeDocument/2006/relationships/image" Target="../media/image237.png" 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 /><Relationship Id="rId3" Type="http://schemas.openxmlformats.org/officeDocument/2006/relationships/image" Target="../media/image127.png" /><Relationship Id="rId7" Type="http://schemas.openxmlformats.org/officeDocument/2006/relationships/image" Target="../media/image243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42.png" /><Relationship Id="rId5" Type="http://schemas.openxmlformats.org/officeDocument/2006/relationships/image" Target="../media/image241.png" /><Relationship Id="rId4" Type="http://schemas.openxmlformats.org/officeDocument/2006/relationships/image" Target="../media/image240.png" 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198.png" /><Relationship Id="rId5" Type="http://schemas.openxmlformats.org/officeDocument/2006/relationships/image" Target="../media/image181.png" /><Relationship Id="rId4" Type="http://schemas.openxmlformats.org/officeDocument/2006/relationships/image" Target="../media/image245.png" 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246.png" 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49.png" /><Relationship Id="rId5" Type="http://schemas.openxmlformats.org/officeDocument/2006/relationships/image" Target="../media/image248.png" /><Relationship Id="rId4" Type="http://schemas.openxmlformats.org/officeDocument/2006/relationships/image" Target="../media/image247.png" 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250.png" 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251.png" 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 /><Relationship Id="rId7" Type="http://schemas.openxmlformats.org/officeDocument/2006/relationships/image" Target="../media/image257.png" /><Relationship Id="rId2" Type="http://schemas.openxmlformats.org/officeDocument/2006/relationships/image" Target="../media/image252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56.png" /><Relationship Id="rId5" Type="http://schemas.openxmlformats.org/officeDocument/2006/relationships/image" Target="../media/image255.png" /><Relationship Id="rId4" Type="http://schemas.openxmlformats.org/officeDocument/2006/relationships/image" Target="../media/image254.png" 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 /><Relationship Id="rId3" Type="http://schemas.openxmlformats.org/officeDocument/2006/relationships/image" Target="../media/image127.png" /><Relationship Id="rId7" Type="http://schemas.openxmlformats.org/officeDocument/2006/relationships/image" Target="../media/image261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60.png" /><Relationship Id="rId5" Type="http://schemas.openxmlformats.org/officeDocument/2006/relationships/image" Target="../media/image259.png" /><Relationship Id="rId4" Type="http://schemas.openxmlformats.org/officeDocument/2006/relationships/image" Target="../media/image258.png" 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6.png" /><Relationship Id="rId3" Type="http://schemas.openxmlformats.org/officeDocument/2006/relationships/image" Target="../media/image127.png" /><Relationship Id="rId7" Type="http://schemas.openxmlformats.org/officeDocument/2006/relationships/image" Target="../media/image204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65.png" /><Relationship Id="rId5" Type="http://schemas.openxmlformats.org/officeDocument/2006/relationships/image" Target="../media/image264.png" /><Relationship Id="rId4" Type="http://schemas.openxmlformats.org/officeDocument/2006/relationships/image" Target="../media/image263.png" 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7" Type="http://schemas.openxmlformats.org/officeDocument/2006/relationships/image" Target="../media/image270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69.png" /><Relationship Id="rId5" Type="http://schemas.openxmlformats.org/officeDocument/2006/relationships/image" Target="../media/image268.png" /><Relationship Id="rId4" Type="http://schemas.openxmlformats.org/officeDocument/2006/relationships/image" Target="../media/image267.png" 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73.png" /><Relationship Id="rId5" Type="http://schemas.openxmlformats.org/officeDocument/2006/relationships/image" Target="../media/image272.png" /><Relationship Id="rId4" Type="http://schemas.openxmlformats.org/officeDocument/2006/relationships/image" Target="../media/image271.png" 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 /><Relationship Id="rId2" Type="http://schemas.openxmlformats.org/officeDocument/2006/relationships/image" Target="../media/image125.jpeg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275.jpeg" /><Relationship Id="rId4" Type="http://schemas.openxmlformats.org/officeDocument/2006/relationships/image" Target="../media/image274.jpeg" 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77.png" 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jpeg" /><Relationship Id="rId1" Type="http://schemas.openxmlformats.org/officeDocument/2006/relationships/slideLayout" Target="../slideLayouts/slideLayout7.xml" 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jpeg" /><Relationship Id="rId1" Type="http://schemas.openxmlformats.org/officeDocument/2006/relationships/slideLayout" Target="../slideLayouts/slideLayout7.xml" 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eg" /><Relationship Id="rId2" Type="http://schemas.openxmlformats.org/officeDocument/2006/relationships/image" Target="../media/image281.jpeg" /><Relationship Id="rId1" Type="http://schemas.openxmlformats.org/officeDocument/2006/relationships/slideLayout" Target="../slideLayouts/slideLayout7.xml" 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png" /><Relationship Id="rId1" Type="http://schemas.openxmlformats.org/officeDocument/2006/relationships/slideLayout" Target="../slideLayouts/slideLayout7.xml" /></Relationships>
</file>

<file path=ppt/slides/_rels/slide7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 /><Relationship Id="rId3" Type="http://schemas.openxmlformats.org/officeDocument/2006/relationships/image" Target="../media/image284.png" /><Relationship Id="rId7" Type="http://schemas.openxmlformats.org/officeDocument/2006/relationships/diagramColors" Target="../diagrams/colors1.xml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diagramQuickStyle" Target="../diagrams/quickStyle1.xml" /><Relationship Id="rId5" Type="http://schemas.openxmlformats.org/officeDocument/2006/relationships/diagramLayout" Target="../diagrams/layout1.xml" /><Relationship Id="rId4" Type="http://schemas.openxmlformats.org/officeDocument/2006/relationships/diagramData" Target="../diagrams/data1.xml" 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4.png" 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88.jpeg" /><Relationship Id="rId5" Type="http://schemas.openxmlformats.org/officeDocument/2006/relationships/image" Target="../media/image284.png" /><Relationship Id="rId4" Type="http://schemas.openxmlformats.org/officeDocument/2006/relationships/image" Target="../media/image287.jpeg" 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84.png" /><Relationship Id="rId5" Type="http://schemas.openxmlformats.org/officeDocument/2006/relationships/image" Target="../media/image289.jpeg" /><Relationship Id="rId4" Type="http://schemas.openxmlformats.org/officeDocument/2006/relationships/image" Target="../media/image287.jpeg" 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eg" /><Relationship Id="rId7" Type="http://schemas.openxmlformats.org/officeDocument/2006/relationships/image" Target="../media/image284.pn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90.jpeg" /><Relationship Id="rId5" Type="http://schemas.openxmlformats.org/officeDocument/2006/relationships/image" Target="../media/image289.jpeg" /><Relationship Id="rId4" Type="http://schemas.openxmlformats.org/officeDocument/2006/relationships/image" Target="../media/image287.jpeg" 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jpeg" /><Relationship Id="rId3" Type="http://schemas.openxmlformats.org/officeDocument/2006/relationships/image" Target="../media/image286.jpeg" /><Relationship Id="rId7" Type="http://schemas.openxmlformats.org/officeDocument/2006/relationships/image" Target="../media/image290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92.jpeg" /><Relationship Id="rId5" Type="http://schemas.openxmlformats.org/officeDocument/2006/relationships/image" Target="../media/image287.jpeg" /><Relationship Id="rId4" Type="http://schemas.openxmlformats.org/officeDocument/2006/relationships/image" Target="../media/image291.jpeg" /><Relationship Id="rId9" Type="http://schemas.openxmlformats.org/officeDocument/2006/relationships/image" Target="../media/image284.png" 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jpeg" /><Relationship Id="rId3" Type="http://schemas.openxmlformats.org/officeDocument/2006/relationships/image" Target="../media/image286.jpeg" /><Relationship Id="rId7" Type="http://schemas.openxmlformats.org/officeDocument/2006/relationships/image" Target="../media/image290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92.jpeg" /><Relationship Id="rId5" Type="http://schemas.openxmlformats.org/officeDocument/2006/relationships/image" Target="../media/image287.jpeg" /><Relationship Id="rId10" Type="http://schemas.openxmlformats.org/officeDocument/2006/relationships/image" Target="../media/image294.jpeg" /><Relationship Id="rId4" Type="http://schemas.openxmlformats.org/officeDocument/2006/relationships/image" Target="../media/image291.jpeg" /><Relationship Id="rId9" Type="http://schemas.openxmlformats.org/officeDocument/2006/relationships/image" Target="../media/image284.png" 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jpeg" /><Relationship Id="rId3" Type="http://schemas.openxmlformats.org/officeDocument/2006/relationships/image" Target="../media/image286.jpeg" /><Relationship Id="rId7" Type="http://schemas.openxmlformats.org/officeDocument/2006/relationships/image" Target="../media/image290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92.jpeg" /><Relationship Id="rId11" Type="http://schemas.openxmlformats.org/officeDocument/2006/relationships/image" Target="../media/image295.jpeg" /><Relationship Id="rId5" Type="http://schemas.openxmlformats.org/officeDocument/2006/relationships/image" Target="../media/image287.jpeg" /><Relationship Id="rId10" Type="http://schemas.openxmlformats.org/officeDocument/2006/relationships/image" Target="../media/image294.jpeg" /><Relationship Id="rId4" Type="http://schemas.openxmlformats.org/officeDocument/2006/relationships/image" Target="../media/image291.jpeg" /><Relationship Id="rId9" Type="http://schemas.openxmlformats.org/officeDocument/2006/relationships/image" Target="../media/image284.png" 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jpeg" /><Relationship Id="rId3" Type="http://schemas.openxmlformats.org/officeDocument/2006/relationships/image" Target="../media/image286.jpeg" /><Relationship Id="rId7" Type="http://schemas.openxmlformats.org/officeDocument/2006/relationships/image" Target="../media/image290.jpeg" /><Relationship Id="rId12" Type="http://schemas.openxmlformats.org/officeDocument/2006/relationships/image" Target="../media/image296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92.jpeg" /><Relationship Id="rId11" Type="http://schemas.openxmlformats.org/officeDocument/2006/relationships/image" Target="../media/image295.jpeg" /><Relationship Id="rId5" Type="http://schemas.openxmlformats.org/officeDocument/2006/relationships/image" Target="../media/image287.jpeg" /><Relationship Id="rId10" Type="http://schemas.openxmlformats.org/officeDocument/2006/relationships/image" Target="../media/image294.jpeg" /><Relationship Id="rId4" Type="http://schemas.openxmlformats.org/officeDocument/2006/relationships/image" Target="../media/image291.jpeg" /><Relationship Id="rId9" Type="http://schemas.openxmlformats.org/officeDocument/2006/relationships/image" Target="../media/image284.png" 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jpeg" /><Relationship Id="rId13" Type="http://schemas.openxmlformats.org/officeDocument/2006/relationships/image" Target="../media/image297.png" /><Relationship Id="rId3" Type="http://schemas.openxmlformats.org/officeDocument/2006/relationships/image" Target="../media/image286.jpeg" /><Relationship Id="rId7" Type="http://schemas.openxmlformats.org/officeDocument/2006/relationships/image" Target="../media/image290.jpeg" /><Relationship Id="rId12" Type="http://schemas.openxmlformats.org/officeDocument/2006/relationships/image" Target="../media/image296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92.jpeg" /><Relationship Id="rId11" Type="http://schemas.openxmlformats.org/officeDocument/2006/relationships/image" Target="../media/image295.jpeg" /><Relationship Id="rId5" Type="http://schemas.openxmlformats.org/officeDocument/2006/relationships/image" Target="../media/image287.jpeg" /><Relationship Id="rId10" Type="http://schemas.openxmlformats.org/officeDocument/2006/relationships/image" Target="../media/image294.jpeg" /><Relationship Id="rId4" Type="http://schemas.openxmlformats.org/officeDocument/2006/relationships/image" Target="../media/image291.jpeg" /><Relationship Id="rId9" Type="http://schemas.openxmlformats.org/officeDocument/2006/relationships/image" Target="../media/image284.png" 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 /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00.jpeg" 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jpeg" /><Relationship Id="rId3" Type="http://schemas.openxmlformats.org/officeDocument/2006/relationships/image" Target="../media/image302.jpeg" /><Relationship Id="rId7" Type="http://schemas.openxmlformats.org/officeDocument/2006/relationships/image" Target="../media/image306.jpeg" /><Relationship Id="rId2" Type="http://schemas.openxmlformats.org/officeDocument/2006/relationships/image" Target="../media/image301.jpeg" /><Relationship Id="rId1" Type="http://schemas.openxmlformats.org/officeDocument/2006/relationships/slideLayout" Target="../slideLayouts/slideLayout9.xml" /><Relationship Id="rId6" Type="http://schemas.openxmlformats.org/officeDocument/2006/relationships/image" Target="../media/image305.jpeg" /><Relationship Id="rId11" Type="http://schemas.openxmlformats.org/officeDocument/2006/relationships/image" Target="../media/image310.jpeg" /><Relationship Id="rId5" Type="http://schemas.openxmlformats.org/officeDocument/2006/relationships/image" Target="../media/image304.jpeg" /><Relationship Id="rId10" Type="http://schemas.openxmlformats.org/officeDocument/2006/relationships/image" Target="../media/image309.jpeg" /><Relationship Id="rId4" Type="http://schemas.openxmlformats.org/officeDocument/2006/relationships/image" Target="../media/image303.jpeg" /><Relationship Id="rId9" Type="http://schemas.openxmlformats.org/officeDocument/2006/relationships/image" Target="../media/image308.jpeg" 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jpeg" /><Relationship Id="rId3" Type="http://schemas.openxmlformats.org/officeDocument/2006/relationships/image" Target="../media/image312.jpeg" /><Relationship Id="rId7" Type="http://schemas.openxmlformats.org/officeDocument/2006/relationships/image" Target="../media/image316.png" /><Relationship Id="rId2" Type="http://schemas.openxmlformats.org/officeDocument/2006/relationships/image" Target="../media/image31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15.jpeg" /><Relationship Id="rId5" Type="http://schemas.openxmlformats.org/officeDocument/2006/relationships/image" Target="../media/image314.jpeg" /><Relationship Id="rId10" Type="http://schemas.openxmlformats.org/officeDocument/2006/relationships/image" Target="../media/image319.jpeg" /><Relationship Id="rId4" Type="http://schemas.openxmlformats.org/officeDocument/2006/relationships/image" Target="../media/image313.jpeg" /><Relationship Id="rId9" Type="http://schemas.openxmlformats.org/officeDocument/2006/relationships/image" Target="../media/image318.jpeg" 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 /><Relationship Id="rId3" Type="http://schemas.openxmlformats.org/officeDocument/2006/relationships/image" Target="../media/image320.png" /><Relationship Id="rId7" Type="http://schemas.openxmlformats.org/officeDocument/2006/relationships/image" Target="../media/image324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23.png" /><Relationship Id="rId5" Type="http://schemas.openxmlformats.org/officeDocument/2006/relationships/image" Target="../media/image322.png" /><Relationship Id="rId4" Type="http://schemas.openxmlformats.org/officeDocument/2006/relationships/image" Target="../media/image321.png" /><Relationship Id="rId9" Type="http://schemas.openxmlformats.org/officeDocument/2006/relationships/image" Target="../media/image326.png" 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jpeg" /><Relationship Id="rId1" Type="http://schemas.openxmlformats.org/officeDocument/2006/relationships/slideLayout" Target="../slideLayouts/slideLayout1.xml" 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7.png" /><Relationship Id="rId1" Type="http://schemas.openxmlformats.org/officeDocument/2006/relationships/slideLayout" Target="../slideLayouts/slideLayout7.xml" 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 /><Relationship Id="rId2" Type="http://schemas.openxmlformats.org/officeDocument/2006/relationships/image" Target="../media/image328.png" /><Relationship Id="rId1" Type="http://schemas.openxmlformats.org/officeDocument/2006/relationships/slideLayout" Target="../slideLayouts/slideLayout7.xml" 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 /><Relationship Id="rId2" Type="http://schemas.openxmlformats.org/officeDocument/2006/relationships/image" Target="../media/image330.pn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33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12"/>
          <p:cNvPicPr>
            <a:picLocks noChangeAspect="1"/>
          </p:cNvPicPr>
          <p:nvPr/>
        </p:nvPicPr>
        <p:blipFill rotWithShape="1">
          <a:blip r:embed="rId2"/>
          <a:srcRect l="15833" b="60797"/>
          <a:stretch>
            <a:fillRect/>
          </a:stretch>
        </p:blipFill>
        <p:spPr>
          <a:xfrm flipH="1">
            <a:off x="0" y="15029"/>
            <a:ext cx="8129588" cy="1719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67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9792"/>
            <a:ext cx="8127706" cy="2852209"/>
          </a:xfrm>
          <a:prstGeom prst="rect">
            <a:avLst/>
          </a:prstGeom>
        </p:spPr>
      </p:pic>
      <p:sp>
        <p:nvSpPr>
          <p:cNvPr id="1048625" name="Title 6"/>
          <p:cNvSpPr>
            <a:spLocks noGrp="1"/>
          </p:cNvSpPr>
          <p:nvPr>
            <p:ph type="ctrTitle"/>
          </p:nvPr>
        </p:nvSpPr>
        <p:spPr>
          <a:xfrm>
            <a:off x="-52692" y="122131"/>
            <a:ext cx="8182280" cy="1562101"/>
          </a:xfrm>
        </p:spPr>
        <p:txBody>
          <a:bodyPr>
            <a:normAutofit fontScale="90000"/>
          </a:bodyPr>
          <a:lstStyle/>
          <a:p>
            <a:r>
              <a:rPr lang="en-US" sz="5200" b="1" dirty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HEARTILY</a:t>
            </a:r>
            <a:br>
              <a:rPr lang="en-US" b="1" dirty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odOfWar" pitchFamily="2" charset="0"/>
              </a:rPr>
            </a:br>
            <a:r>
              <a:rPr lang="en-US" sz="7600" b="1" dirty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Bold" pitchFamily="34" charset="0"/>
              </a:rPr>
              <a:t>WELCOME</a:t>
            </a:r>
            <a:endParaRPr lang="en-GB" sz="7600" b="1" dirty="0">
              <a:ln w="28575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pperplate Gothic Bold" pitchFamily="34" charset="0"/>
            </a:endParaRPr>
          </a:p>
        </p:txBody>
      </p:sp>
      <p:sp>
        <p:nvSpPr>
          <p:cNvPr id="1048626" name="Subtitle 7"/>
          <p:cNvSpPr>
            <a:spLocks noGrp="1"/>
          </p:cNvSpPr>
          <p:nvPr>
            <p:ph type="subTitle" idx="1"/>
          </p:nvPr>
        </p:nvSpPr>
        <p:spPr>
          <a:xfrm>
            <a:off x="2266128" y="2799082"/>
            <a:ext cx="5056692" cy="507999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IN" sz="3200" b="1" spc="119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HEALTH AWARENESS</a:t>
            </a:r>
            <a:endParaRPr lang="en-US" sz="3200" b="1" spc="119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7" name="TextBox 1"/>
          <p:cNvSpPr txBox="1"/>
          <p:nvPr/>
        </p:nvSpPr>
        <p:spPr>
          <a:xfrm>
            <a:off x="3184089" y="1909987"/>
            <a:ext cx="2087742" cy="811949"/>
          </a:xfrm>
          <a:prstGeom prst="rect">
            <a:avLst/>
          </a:prstGeom>
          <a:noFill/>
        </p:spPr>
        <p:txBody>
          <a:bodyPr wrap="none" lIns="72576" tIns="36288" rIns="72576" bIns="36288" rtlCol="0">
            <a:spAutoFit/>
          </a:bodyPr>
          <a:lstStyle/>
          <a:p>
            <a:pPr algn="ctr"/>
            <a:r>
              <a:rPr lang="en-US" sz="4800" b="1" spc="4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 Our</a:t>
            </a:r>
          </a:p>
        </p:txBody>
      </p:sp>
      <p:sp>
        <p:nvSpPr>
          <p:cNvPr id="1048628" name="TextBox 15"/>
          <p:cNvSpPr txBox="1"/>
          <p:nvPr/>
        </p:nvSpPr>
        <p:spPr>
          <a:xfrm>
            <a:off x="2796539" y="3454400"/>
            <a:ext cx="3108961" cy="565727"/>
          </a:xfrm>
          <a:prstGeom prst="rect">
            <a:avLst/>
          </a:prstGeom>
          <a:solidFill>
            <a:schemeClr val="bg1">
              <a:alpha val="44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576" tIns="36288" rIns="72576" bIns="36288" rtlCol="0">
            <a:spAutoFit/>
          </a:bodyPr>
          <a:lstStyle/>
          <a:p>
            <a:pPr algn="ctr"/>
            <a:r>
              <a:rPr lang="en-IN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  <a:endParaRPr lang="en-US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8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8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6" grpId="0" build="p"/>
      <p:bldP spid="1048627" grpId="0"/>
      <p:bldP spid="10486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078909D-0642-40F3-8818-BA5EFC196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9588" cy="457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FF443B-C638-4DE5-8655-050A1B93F9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801" y="281464"/>
            <a:ext cx="736749" cy="8053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F19F65-2507-4B2D-9954-0DABF764C8A7}"/>
              </a:ext>
            </a:extLst>
          </p:cNvPr>
          <p:cNvSpPr txBox="1"/>
          <p:nvPr/>
        </p:nvSpPr>
        <p:spPr>
          <a:xfrm>
            <a:off x="1025606" y="1113841"/>
            <a:ext cx="5875136" cy="477054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IN" sz="2700" b="1" dirty="0">
                <a:solidFill>
                  <a:srgbClr val="393185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ASCLEPIUS WELLNESS PRIVATE LIMITED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5443B4-5281-4EB7-8CE8-F6A36A1297C1}"/>
              </a:ext>
            </a:extLst>
          </p:cNvPr>
          <p:cNvSpPr txBox="1"/>
          <p:nvPr/>
        </p:nvSpPr>
        <p:spPr>
          <a:xfrm>
            <a:off x="666436" y="1581745"/>
            <a:ext cx="6607654" cy="954107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sz="2900" dirty="0">
                <a:solidFill>
                  <a:schemeClr val="accent2">
                    <a:lumMod val="75000"/>
                  </a:schemeClr>
                </a:solidFill>
                <a:latin typeface="Brush Script MT" panose="03060802040406070304" pitchFamily="66" charset="0"/>
              </a:rPr>
              <a:t>A natural way of improving your healthy &amp; Wealthy Lifestyle.</a:t>
            </a:r>
            <a:endParaRPr lang="en-IN" sz="2900" b="1" dirty="0">
              <a:solidFill>
                <a:schemeClr val="accent2">
                  <a:lumMod val="75000"/>
                </a:schemeClr>
              </a:solidFill>
              <a:latin typeface="Brush Script MT" panose="03060802040406070304" pitchFamily="66" charset="0"/>
              <a:ea typeface="Adobe Gothic Std B" panose="020B08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6A85C9-925A-455D-867F-A92E0D271891}"/>
              </a:ext>
            </a:extLst>
          </p:cNvPr>
          <p:cNvSpPr/>
          <p:nvPr/>
        </p:nvSpPr>
        <p:spPr>
          <a:xfrm>
            <a:off x="1258431" y="1532521"/>
            <a:ext cx="5409485" cy="98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5784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3442209" y="180642"/>
            <a:ext cx="3728651" cy="369332"/>
            <a:chOff x="3442209" y="180642"/>
            <a:chExt cx="3728651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0B78FA-7CE5-49EC-AE48-BDD5057208B5}"/>
                </a:ext>
              </a:extLst>
            </p:cNvPr>
            <p:cNvSpPr txBox="1"/>
            <p:nvPr/>
          </p:nvSpPr>
          <p:spPr>
            <a:xfrm>
              <a:off x="3442209" y="180642"/>
              <a:ext cx="3728651" cy="369332"/>
            </a:xfrm>
            <a:prstGeom prst="rect">
              <a:avLst/>
            </a:prstGeom>
            <a:noFill/>
          </p:spPr>
          <p:txBody>
            <a:bodyPr wrap="square" lIns="60960" tIns="30480" rIns="60960" bIns="30480" rtlCol="0">
              <a:spAutoFit/>
            </a:bodyPr>
            <a:lstStyle/>
            <a:p>
              <a:r>
                <a:rPr lang="en-IN" sz="2000" b="1" dirty="0">
                  <a:solidFill>
                    <a:srgbClr val="00B050"/>
                  </a:solidFill>
                  <a:latin typeface="+mj-lt"/>
                  <a:ea typeface="Adobe Gothic Std B" panose="020B0800000000000000" pitchFamily="34" charset="-128"/>
                  <a:cs typeface="Calibri" panose="020F0502020204030204" pitchFamily="34" charset="0"/>
                </a:rPr>
                <a:t>Director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62C2E6-3D1E-4854-B865-4FB2ADCF72CB}"/>
                </a:ext>
              </a:extLst>
            </p:cNvPr>
            <p:cNvSpPr/>
            <p:nvPr/>
          </p:nvSpPr>
          <p:spPr>
            <a:xfrm>
              <a:off x="3644735" y="471779"/>
              <a:ext cx="1030266" cy="304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60" tIns="30480" rIns="60960" bIns="30480"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15"/>
          <p:cNvGrpSpPr/>
          <p:nvPr/>
        </p:nvGrpSpPr>
        <p:grpSpPr>
          <a:xfrm>
            <a:off x="347815" y="687977"/>
            <a:ext cx="2318907" cy="3596062"/>
            <a:chOff x="433540" y="687977"/>
            <a:chExt cx="2318907" cy="359606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0B78FA-7CE5-49EC-AE48-BDD5057208B5}"/>
                </a:ext>
              </a:extLst>
            </p:cNvPr>
            <p:cNvSpPr txBox="1"/>
            <p:nvPr/>
          </p:nvSpPr>
          <p:spPr>
            <a:xfrm>
              <a:off x="433540" y="3513716"/>
              <a:ext cx="2318907" cy="307777"/>
            </a:xfrm>
            <a:prstGeom prst="rect">
              <a:avLst/>
            </a:prstGeom>
            <a:noFill/>
          </p:spPr>
          <p:txBody>
            <a:bodyPr wrap="square" lIns="60960" tIns="30480" rIns="60960" bIns="30480" rtlCol="0">
              <a:spAutoFit/>
            </a:bodyPr>
            <a:lstStyle/>
            <a:p>
              <a:pPr algn="ctr"/>
              <a:r>
                <a:rPr lang="en-IN" sz="1600" b="1" dirty="0" err="1">
                  <a:latin typeface="+mj-lt"/>
                  <a:ea typeface="Adobe Gothic Std B" panose="020B0800000000000000" pitchFamily="34" charset="-128"/>
                  <a:cs typeface="Calibri" panose="020F0502020204030204" pitchFamily="34" charset="0"/>
                </a:rPr>
                <a:t>Mr.Sanjiv</a:t>
              </a:r>
              <a:r>
                <a:rPr lang="en-IN" sz="1600" b="1" dirty="0">
                  <a:latin typeface="+mj-lt"/>
                  <a:ea typeface="Adobe Gothic Std B" panose="020B0800000000000000" pitchFamily="34" charset="-128"/>
                  <a:cs typeface="Calibri" panose="020F0502020204030204" pitchFamily="34" charset="0"/>
                </a:rPr>
                <a:t> Kumar</a:t>
              </a:r>
            </a:p>
          </p:txBody>
        </p:sp>
        <p:pic>
          <p:nvPicPr>
            <p:cNvPr id="14" name="Picture 13" descr="1523369_1536577219814199_5392219157241750255_o.jpg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508468" y="687977"/>
              <a:ext cx="2176712" cy="2721279"/>
            </a:xfrm>
            <a:prstGeom prst="rect">
              <a:avLst/>
            </a:prstGeom>
            <a:ln w="9525"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0B78FA-7CE5-49EC-AE48-BDD5057208B5}"/>
                </a:ext>
              </a:extLst>
            </p:cNvPr>
            <p:cNvSpPr txBox="1"/>
            <p:nvPr/>
          </p:nvSpPr>
          <p:spPr>
            <a:xfrm>
              <a:off x="552580" y="3812115"/>
              <a:ext cx="2016952" cy="471924"/>
            </a:xfrm>
            <a:prstGeom prst="rect">
              <a:avLst/>
            </a:prstGeom>
            <a:noFill/>
          </p:spPr>
          <p:txBody>
            <a:bodyPr wrap="square" lIns="60960" tIns="30480" rIns="60960" bIns="30480" rtlCol="0">
              <a:spAutoFit/>
            </a:bodyPr>
            <a:lstStyle/>
            <a:p>
              <a:pPr algn="ctr" defTabSz="1219200">
                <a:spcBef>
                  <a:spcPts val="1333"/>
                </a:spcBef>
                <a:defRPr sz="5600" i="1">
                  <a:solidFill>
                    <a:srgbClr val="FF0000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n-US" sz="1300" dirty="0"/>
                <a:t>Managing Director and Chief Executive Officer</a:t>
              </a:r>
            </a:p>
          </p:txBody>
        </p:sp>
      </p:grpSp>
      <p:grpSp>
        <p:nvGrpSpPr>
          <p:cNvPr id="4" name="Group 18"/>
          <p:cNvGrpSpPr/>
          <p:nvPr/>
        </p:nvGrpSpPr>
        <p:grpSpPr>
          <a:xfrm>
            <a:off x="5284336" y="678452"/>
            <a:ext cx="2778577" cy="3596062"/>
            <a:chOff x="5123357" y="687977"/>
            <a:chExt cx="2778577" cy="359606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0B78FA-7CE5-49EC-AE48-BDD5057208B5}"/>
                </a:ext>
              </a:extLst>
            </p:cNvPr>
            <p:cNvSpPr txBox="1"/>
            <p:nvPr/>
          </p:nvSpPr>
          <p:spPr>
            <a:xfrm>
              <a:off x="5123357" y="3513716"/>
              <a:ext cx="2778577" cy="307777"/>
            </a:xfrm>
            <a:prstGeom prst="rect">
              <a:avLst/>
            </a:prstGeom>
            <a:noFill/>
          </p:spPr>
          <p:txBody>
            <a:bodyPr wrap="square" lIns="60960" tIns="30480" rIns="60960" bIns="30480" rtlCol="0">
              <a:spAutoFit/>
            </a:bodyPr>
            <a:lstStyle/>
            <a:p>
              <a:pPr algn="ctr"/>
              <a:r>
                <a:rPr lang="en-IN" sz="1600" b="1" dirty="0" err="1">
                  <a:latin typeface="+mj-lt"/>
                  <a:ea typeface="Adobe Gothic Std B" panose="020B0800000000000000" pitchFamily="34" charset="-128"/>
                  <a:cs typeface="Calibri" panose="020F0502020204030204" pitchFamily="34" charset="0"/>
                </a:rPr>
                <a:t>Mr.Mamchand</a:t>
              </a:r>
              <a:r>
                <a:rPr lang="en-IN" sz="1600" b="1" dirty="0">
                  <a:latin typeface="+mj-lt"/>
                  <a:ea typeface="Adobe Gothic Std B" panose="020B0800000000000000" pitchFamily="34" charset="-128"/>
                  <a:cs typeface="Calibri" panose="020F0502020204030204" pitchFamily="34" charset="0"/>
                </a:rPr>
                <a:t> </a:t>
              </a:r>
              <a:r>
                <a:rPr lang="en-IN" sz="1600" b="1" dirty="0" err="1">
                  <a:latin typeface="+mj-lt"/>
                  <a:ea typeface="Adobe Gothic Std B" panose="020B0800000000000000" pitchFamily="34" charset="-128"/>
                  <a:cs typeface="Calibri" panose="020F0502020204030204" pitchFamily="34" charset="0"/>
                </a:rPr>
                <a:t>Raipuria</a:t>
              </a:r>
              <a:endParaRPr lang="en-IN" sz="1600" b="1" dirty="0">
                <a:latin typeface="+mj-lt"/>
                <a:ea typeface="Adobe Gothic Std B" panose="020B0800000000000000" pitchFamily="34" charset="-128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1523369_1536577219814199_5392219157241750255_o.jp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5334520" y="687977"/>
              <a:ext cx="2177449" cy="2721279"/>
            </a:xfrm>
            <a:prstGeom prst="rect">
              <a:avLst/>
            </a:prstGeom>
            <a:ln w="9525"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D0B78FA-7CE5-49EC-AE48-BDD5057208B5}"/>
                </a:ext>
              </a:extLst>
            </p:cNvPr>
            <p:cNvSpPr txBox="1"/>
            <p:nvPr/>
          </p:nvSpPr>
          <p:spPr>
            <a:xfrm>
              <a:off x="5376883" y="3812115"/>
              <a:ext cx="2191157" cy="471924"/>
            </a:xfrm>
            <a:prstGeom prst="rect">
              <a:avLst/>
            </a:prstGeom>
            <a:noFill/>
          </p:spPr>
          <p:txBody>
            <a:bodyPr wrap="square" lIns="60960" tIns="30480" rIns="60960" bIns="30480" rtlCol="0">
              <a:spAutoFit/>
            </a:bodyPr>
            <a:lstStyle/>
            <a:p>
              <a:pPr algn="ctr" defTabSz="1219200">
                <a:spcBef>
                  <a:spcPts val="1333"/>
                </a:spcBef>
                <a:defRPr sz="5600" i="1">
                  <a:solidFill>
                    <a:srgbClr val="FF0000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n-US" sz="1300" dirty="0"/>
                <a:t>Finance &amp; Operational Director</a:t>
              </a:r>
            </a:p>
          </p:txBody>
        </p:sp>
      </p:grpSp>
      <p:pic>
        <p:nvPicPr>
          <p:cNvPr id="16" name="Picture 15" descr="awpl 6324.jpeg"/>
          <p:cNvPicPr>
            <a:picLocks noChangeAspect="1"/>
          </p:cNvPicPr>
          <p:nvPr/>
        </p:nvPicPr>
        <p:blipFill>
          <a:blip r:embed="rId4"/>
          <a:srcRect b="5252"/>
          <a:stretch>
            <a:fillRect/>
          </a:stretch>
        </p:blipFill>
        <p:spPr>
          <a:xfrm>
            <a:off x="2973378" y="1066800"/>
            <a:ext cx="2269182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7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0F8BD2-CBB5-408F-8E6A-C9ABE3CD11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3287">
            <a:off x="512578" y="1171863"/>
            <a:ext cx="2066945" cy="2790979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3B5751-843B-428B-8F2B-5C747D42F172}"/>
              </a:ext>
            </a:extLst>
          </p:cNvPr>
          <p:cNvSpPr txBox="1"/>
          <p:nvPr/>
        </p:nvSpPr>
        <p:spPr>
          <a:xfrm>
            <a:off x="3111266" y="2876893"/>
            <a:ext cx="3877786" cy="1261884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r>
              <a:rPr lang="en-US" sz="1300" b="1" dirty="0">
                <a:latin typeface="+mj-lt"/>
              </a:rPr>
              <a:t>PLOT NO-18, POCKET-8, BLOCK-C, </a:t>
            </a:r>
          </a:p>
          <a:p>
            <a:r>
              <a:rPr lang="en-US" sz="1300" b="1" dirty="0">
                <a:latin typeface="+mj-lt"/>
              </a:rPr>
              <a:t>SECTOR-17, DWARKA, SOUTH-WEST DELHI</a:t>
            </a:r>
          </a:p>
          <a:p>
            <a:r>
              <a:rPr lang="en-US" sz="1300" b="1" dirty="0">
                <a:latin typeface="+mj-lt"/>
              </a:rPr>
              <a:t>PIN-110075</a:t>
            </a:r>
          </a:p>
          <a:p>
            <a:r>
              <a:rPr lang="en-US" sz="1300" b="1" dirty="0">
                <a:latin typeface="+mj-lt"/>
              </a:rPr>
              <a:t># 011-28033739</a:t>
            </a:r>
          </a:p>
          <a:p>
            <a:r>
              <a:rPr lang="en-US" sz="1300" b="1" dirty="0">
                <a:latin typeface="+mj-lt"/>
              </a:rPr>
              <a:t>www.asclepiuswellness.com </a:t>
            </a:r>
          </a:p>
          <a:p>
            <a:r>
              <a:rPr lang="en-US" sz="1300" b="1" dirty="0">
                <a:latin typeface="+mj-lt"/>
              </a:rPr>
              <a:t>info@asclepiuswellness.com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312F94-7852-4D57-AE23-02219EC855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3092">
            <a:off x="4899821" y="1070705"/>
            <a:ext cx="2814545" cy="1673124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5A511B-4979-446C-A540-F936C8137B6B}"/>
              </a:ext>
            </a:extLst>
          </p:cNvPr>
          <p:cNvSpPr txBox="1"/>
          <p:nvPr/>
        </p:nvSpPr>
        <p:spPr>
          <a:xfrm>
            <a:off x="184186" y="287107"/>
            <a:ext cx="1677154" cy="389850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/>
          <a:p>
            <a:r>
              <a:rPr lang="en-US" sz="21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HEAD OFFICE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5732F-70AB-4C12-A8D5-424E07C9DF0E}"/>
              </a:ext>
            </a:extLst>
          </p:cNvPr>
          <p:cNvSpPr/>
          <p:nvPr/>
        </p:nvSpPr>
        <p:spPr>
          <a:xfrm>
            <a:off x="249328" y="602597"/>
            <a:ext cx="1508413" cy="304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E54C59-C47D-4A53-9AD5-6C39D415C6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079" y="984070"/>
            <a:ext cx="2591518" cy="1684158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7913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9F50C-85E0-4878-A0EB-4DF01FC73F25}"/>
              </a:ext>
            </a:extLst>
          </p:cNvPr>
          <p:cNvSpPr txBox="1">
            <a:spLocks/>
          </p:cNvSpPr>
          <p:nvPr/>
        </p:nvSpPr>
        <p:spPr>
          <a:xfrm>
            <a:off x="2027285" y="174995"/>
            <a:ext cx="3179245" cy="369335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>
            <a:defPPr>
              <a:defRPr lang="en-US"/>
            </a:defPPr>
            <a:lvl1pPr>
              <a:defRPr sz="3200" b="1" u="sng"/>
            </a:lvl1pPr>
          </a:lstStyle>
          <a:p>
            <a:r>
              <a:rPr lang="en-US" sz="2000" u="none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CERTIFICATIONS &amp; LICENCES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5EC73F-379B-4DA6-A03F-7F1998D9FE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55" y="1105898"/>
            <a:ext cx="1431619" cy="2012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5C169E-EEA8-4541-A7C3-8268D90634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78" y="1105898"/>
            <a:ext cx="1492108" cy="20046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1D49A9-9B84-4D41-B3A4-25634FE8876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931" y="1105898"/>
            <a:ext cx="1555668" cy="20123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C3401A-5090-4E0F-8252-B5BF00BEBA50}"/>
              </a:ext>
            </a:extLst>
          </p:cNvPr>
          <p:cNvSpPr txBox="1"/>
          <p:nvPr/>
        </p:nvSpPr>
        <p:spPr>
          <a:xfrm>
            <a:off x="108470" y="3221167"/>
            <a:ext cx="1609989" cy="430887"/>
          </a:xfrm>
          <a:prstGeom prst="rect">
            <a:avLst/>
          </a:prstGeom>
          <a:noFill/>
          <a:ln>
            <a:noFill/>
          </a:ln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Acknowledgement – MCA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7209F6-FC74-40CC-B8A9-546235CBC6C5}"/>
              </a:ext>
            </a:extLst>
          </p:cNvPr>
          <p:cNvSpPr txBox="1"/>
          <p:nvPr/>
        </p:nvSpPr>
        <p:spPr>
          <a:xfrm>
            <a:off x="1643053" y="3225788"/>
            <a:ext cx="1464142" cy="24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FSSAI  LICENCE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D81976-63FB-465F-9817-9F67AC6FA9EB}"/>
              </a:ext>
            </a:extLst>
          </p:cNvPr>
          <p:cNvSpPr txBox="1"/>
          <p:nvPr/>
        </p:nvSpPr>
        <p:spPr>
          <a:xfrm>
            <a:off x="3144881" y="3225789"/>
            <a:ext cx="1609989" cy="4308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Manufacturing  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License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E46C1C-26EA-4457-8DF6-313F9EE08E28}"/>
              </a:ext>
            </a:extLst>
          </p:cNvPr>
          <p:cNvSpPr txBox="1"/>
          <p:nvPr/>
        </p:nvSpPr>
        <p:spPr>
          <a:xfrm>
            <a:off x="4739931" y="3221167"/>
            <a:ext cx="1555668" cy="4308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Import Export Certificate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4F33B2-48EA-4C78-B4A4-593B9B9490BC}"/>
              </a:ext>
            </a:extLst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326958" y="1105898"/>
            <a:ext cx="1462278" cy="200460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D1377B-C712-4240-92EB-33700F6B9599}"/>
              </a:ext>
            </a:extLst>
          </p:cNvPr>
          <p:cNvSpPr txBox="1"/>
          <p:nvPr/>
        </p:nvSpPr>
        <p:spPr>
          <a:xfrm>
            <a:off x="6323703" y="3225789"/>
            <a:ext cx="1555668" cy="430887"/>
          </a:xfrm>
          <a:prstGeom prst="rect">
            <a:avLst/>
          </a:prstGeom>
          <a:noFill/>
          <a:ln>
            <a:noFill/>
          </a:ln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Incorporation Certificate</a:t>
            </a:r>
          </a:p>
        </p:txBody>
      </p:sp>
      <p:pic>
        <p:nvPicPr>
          <p:cNvPr id="12" name="Picture 11" descr="A picture containing text, newspaper, document&#10;&#10;Description automatically generated">
            <a:extLst>
              <a:ext uri="{FF2B5EF4-FFF2-40B4-BE49-F238E27FC236}">
                <a16:creationId xmlns:a16="http://schemas.microsoft.com/office/drawing/2014/main" id="{CCC59A0A-C80C-41C2-91E7-CE90040D5F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2627" y="1105897"/>
            <a:ext cx="1479200" cy="20253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853EEAE-CEE7-4604-90CB-6CACC2392681}"/>
              </a:ext>
            </a:extLst>
          </p:cNvPr>
          <p:cNvSpPr/>
          <p:nvPr/>
        </p:nvSpPr>
        <p:spPr>
          <a:xfrm>
            <a:off x="2185124" y="488297"/>
            <a:ext cx="3022894" cy="304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49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500851-692B-4105-A836-BC6E52ED65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960" y="2613280"/>
            <a:ext cx="1111895" cy="15083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11F3E7-E410-4730-92F6-775861A2CA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067" y="2613280"/>
            <a:ext cx="1113205" cy="1508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5A84A1-4C0A-4AE7-9A34-6BE07697B7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062" y="2613280"/>
            <a:ext cx="1144202" cy="1508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5D0A97-75DC-4F1F-8BC5-E75C8E26E74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385" y="2613280"/>
            <a:ext cx="1111895" cy="1508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2FE434-5B50-44D6-ABC2-C514BA970C7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5" y="2613280"/>
            <a:ext cx="1137317" cy="1508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F2315E-9B59-4FB0-97BE-7D0B684C2BB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835" y="996950"/>
            <a:ext cx="1111368" cy="15083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939B65-D29E-47DE-8CF4-71FBE5F8673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24" y="996950"/>
            <a:ext cx="1107969" cy="15083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64D0AD-8998-4828-AE5A-CC4F1278CA3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698" y="996950"/>
            <a:ext cx="1108877" cy="15083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670F45-0556-4837-B66F-6EB4A509697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141" y="996950"/>
            <a:ext cx="1113536" cy="15083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660A6E-1DA1-4F78-B148-72275187F64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59" y="996950"/>
            <a:ext cx="1060672" cy="150838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22B41A1-A415-4230-8083-3568B0659B2B}"/>
              </a:ext>
            </a:extLst>
          </p:cNvPr>
          <p:cNvSpPr txBox="1">
            <a:spLocks/>
          </p:cNvSpPr>
          <p:nvPr/>
        </p:nvSpPr>
        <p:spPr>
          <a:xfrm>
            <a:off x="1950737" y="137040"/>
            <a:ext cx="3179245" cy="369335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>
            <a:defPPr>
              <a:defRPr lang="en-US"/>
            </a:defPPr>
            <a:lvl1pPr>
              <a:defRPr sz="3200" b="1" u="sng"/>
            </a:lvl1pPr>
          </a:lstStyle>
          <a:p>
            <a:r>
              <a:rPr lang="en-US" sz="2000" u="none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CERTIFICATIONS &amp; LICENCES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CB1263-2CB5-4600-A127-FEBC75458F42}"/>
              </a:ext>
            </a:extLst>
          </p:cNvPr>
          <p:cNvSpPr/>
          <p:nvPr/>
        </p:nvSpPr>
        <p:spPr>
          <a:xfrm>
            <a:off x="2083171" y="450341"/>
            <a:ext cx="3048632" cy="304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78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BE776-7198-4D5E-B28F-B079C849277C}"/>
              </a:ext>
            </a:extLst>
          </p:cNvPr>
          <p:cNvSpPr txBox="1">
            <a:spLocks/>
          </p:cNvSpPr>
          <p:nvPr/>
        </p:nvSpPr>
        <p:spPr>
          <a:xfrm>
            <a:off x="215942" y="71000"/>
            <a:ext cx="7761216" cy="369335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>
            <a:defPPr>
              <a:defRPr lang="en-US"/>
            </a:defPPr>
            <a:lvl1pPr>
              <a:defRPr sz="3200" b="1" u="sng"/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u="none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PRODUCTS ANALYTICAL REPORT BY –  EUROFINS ANALYTICAL LABS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8C7A37-8566-4458-9991-298B1858F6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80" y="956032"/>
            <a:ext cx="1134079" cy="157215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A02202-8E43-414D-BA40-9C318BDB63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815" y="927985"/>
            <a:ext cx="1112059" cy="157215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0BB050-E30E-4FE2-A300-501FB7276D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1" y="927985"/>
            <a:ext cx="1117638" cy="157215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944FCC-A13E-4330-9170-2A8B7A90BD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119" y="2641038"/>
            <a:ext cx="1117639" cy="164923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77B324-EC9C-4263-8BE9-39B2DA6D2B7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283" y="2656840"/>
            <a:ext cx="1117639" cy="164923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3A7134-2BB0-4D78-AA47-E37D197F2E0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594" y="2641038"/>
            <a:ext cx="1117639" cy="164923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8A453A-3593-4416-B387-DAFADE7CB1A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41" y="2650670"/>
            <a:ext cx="1117639" cy="164923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A4C021-DB3A-4F82-AF2A-8BB97726EE4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40" y="2641037"/>
            <a:ext cx="1117639" cy="164923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787F2F-F761-4AF2-9C78-C05424C3934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121" y="960847"/>
            <a:ext cx="1177321" cy="1572152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7E504F-4188-422A-A44E-B48044CFD7A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283" y="965196"/>
            <a:ext cx="1117639" cy="1562988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713E098-0000-4E9C-B9E7-BF84AC866B6A}"/>
              </a:ext>
            </a:extLst>
          </p:cNvPr>
          <p:cNvSpPr/>
          <p:nvPr/>
        </p:nvSpPr>
        <p:spPr>
          <a:xfrm flipV="1">
            <a:off x="283751" y="387191"/>
            <a:ext cx="7443171" cy="304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14" name="Picture 13" descr="eurofins laboratory copy.jpg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676275" y="1784234"/>
            <a:ext cx="6684359" cy="1406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878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43BCFC-4020-429D-89F9-3D479F24D5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6" b="94397" l="9843" r="937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835">
            <a:off x="-30762" y="1177404"/>
            <a:ext cx="1977339" cy="24836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E73828-BCE6-4266-9B3B-AC883F832B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7"/>
          <a:stretch/>
        </p:blipFill>
        <p:spPr>
          <a:xfrm>
            <a:off x="2006013" y="1361782"/>
            <a:ext cx="5901407" cy="26281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BF43F7B-B93C-45CD-808A-2390CD92BE90}"/>
              </a:ext>
            </a:extLst>
          </p:cNvPr>
          <p:cNvSpPr txBox="1">
            <a:spLocks/>
          </p:cNvSpPr>
          <p:nvPr/>
        </p:nvSpPr>
        <p:spPr>
          <a:xfrm>
            <a:off x="1441883" y="48726"/>
            <a:ext cx="4791949" cy="389850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>
            <a:defPPr>
              <a:defRPr lang="en-US"/>
            </a:defPPr>
            <a:lvl1pPr>
              <a:defRPr sz="2400" b="1" u="sng"/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2100" u="none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AYUSH STANDARD MARK CERTIFICATION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96FD7-EF45-4A4E-AB55-91D248ECC88B}"/>
              </a:ext>
            </a:extLst>
          </p:cNvPr>
          <p:cNvSpPr txBox="1"/>
          <p:nvPr/>
        </p:nvSpPr>
        <p:spPr>
          <a:xfrm>
            <a:off x="1867018" y="582114"/>
            <a:ext cx="3941678" cy="389850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>
            <a:defPPr>
              <a:defRPr lang="en-US"/>
            </a:defPPr>
            <a:lvl1pPr>
              <a:defRPr sz="3600" b="1" u="sng"/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By QCI ( Quality Council of India 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AFCCBA-2FB2-4313-AE4A-412ACF59E074}"/>
              </a:ext>
            </a:extLst>
          </p:cNvPr>
          <p:cNvSpPr/>
          <p:nvPr/>
        </p:nvSpPr>
        <p:spPr>
          <a:xfrm flipV="1">
            <a:off x="1543351" y="387190"/>
            <a:ext cx="4490327" cy="51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11" name="Object 10">
            <a:hlinkClick r:id="" action="ppaction://ole?verb=0"/>
            <a:extLst>
              <a:ext uri="{FF2B5EF4-FFF2-40B4-BE49-F238E27FC236}">
                <a16:creationId xmlns:a16="http://schemas.microsoft.com/office/drawing/2014/main" id="{F5DA2B4A-551E-4BE6-907D-01F8C1EC08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451342"/>
              </p:ext>
            </p:extLst>
          </p:nvPr>
        </p:nvGraphicFramePr>
        <p:xfrm>
          <a:off x="355244" y="3542921"/>
          <a:ext cx="1188107" cy="1029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659160" imgH="572040" progId="Acrobat.Document.DC">
                  <p:embed/>
                </p:oleObj>
              </mc:Choice>
              <mc:Fallback>
                <p:oleObj name="Acrobat Document" showAsIcon="1" r:id="rId5" imgW="659160" imgH="572040" progId="Acrobat.Document.DC">
                  <p:embed/>
                  <p:pic>
                    <p:nvPicPr>
                      <p:cNvPr id="11" name="Object 10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F5DA2B4A-551E-4BE6-907D-01F8C1EC08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244" y="3542921"/>
                        <a:ext cx="1188107" cy="10290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9481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9C9A3-DE0C-40A5-AD28-F2F812E0D2C5}"/>
              </a:ext>
            </a:extLst>
          </p:cNvPr>
          <p:cNvSpPr txBox="1">
            <a:spLocks/>
          </p:cNvSpPr>
          <p:nvPr/>
        </p:nvSpPr>
        <p:spPr>
          <a:xfrm>
            <a:off x="800257" y="115222"/>
            <a:ext cx="6797419" cy="389850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>
            <a:defPPr>
              <a:defRPr lang="en-US"/>
            </a:defPPr>
            <a:lvl1pPr>
              <a:defRPr sz="2800" b="1" u="sng"/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2100" u="none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AWARDS &amp; RECOGNITION TO COMPANY ON GLOBAL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8423DF-6460-4364-87A9-EC3D35BBBE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9703" y="545912"/>
            <a:ext cx="5200396" cy="2711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3273EF-F403-4BC4-868F-F84F9805F4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15" y="2554610"/>
            <a:ext cx="2102350" cy="13481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61C924-3970-4E21-AF48-19216CDE909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296" y="2657868"/>
            <a:ext cx="2102350" cy="12448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E92D83-7FE2-4C4A-998C-E8F522DE6680}"/>
              </a:ext>
            </a:extLst>
          </p:cNvPr>
          <p:cNvSpPr txBox="1"/>
          <p:nvPr/>
        </p:nvSpPr>
        <p:spPr>
          <a:xfrm>
            <a:off x="2191178" y="3322657"/>
            <a:ext cx="3628162" cy="902815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CHAMPIONS OF CHANGE AWARD </a:t>
            </a:r>
          </a:p>
          <a:p>
            <a:pPr algn="ctr"/>
            <a:r>
              <a:rPr lang="en-US" b="1" dirty="0">
                <a:solidFill>
                  <a:schemeClr val="tx2"/>
                </a:solidFill>
              </a:rPr>
              <a:t>RECEIVED BY FORMER PRESIDENT OF NATION </a:t>
            </a:r>
          </a:p>
          <a:p>
            <a:pPr algn="ctr"/>
            <a:r>
              <a:rPr lang="en-US" sz="1900" b="1" i="1" dirty="0">
                <a:solidFill>
                  <a:schemeClr val="tx2"/>
                </a:solidFill>
              </a:rPr>
              <a:t>( DR. PRANAB MUKHERJEE )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6E0658-039A-4ADA-A100-77439CB39B71}"/>
              </a:ext>
            </a:extLst>
          </p:cNvPr>
          <p:cNvSpPr/>
          <p:nvPr/>
        </p:nvSpPr>
        <p:spPr>
          <a:xfrm flipV="1">
            <a:off x="870121" y="428725"/>
            <a:ext cx="6605290" cy="304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31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7D8791-B926-4235-A4DE-E47B0E3F04F1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856880" y="814350"/>
            <a:ext cx="2415829" cy="2574365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8A59CA-4CB9-4D5A-A1A6-9006237A0821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460778">
            <a:off x="6070993" y="783943"/>
            <a:ext cx="1724085" cy="296247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EC4E46-B13F-4000-ACC2-7B68AF9B0B38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1319942">
            <a:off x="384702" y="833354"/>
            <a:ext cx="1984596" cy="2733010"/>
          </a:xfrm>
          <a:prstGeom prst="rect">
            <a:avLst/>
          </a:prstGeom>
          <a:ln w="3175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6FA6D4-CB36-4F34-8A66-43776BDD6B71}"/>
              </a:ext>
            </a:extLst>
          </p:cNvPr>
          <p:cNvSpPr txBox="1"/>
          <p:nvPr/>
        </p:nvSpPr>
        <p:spPr>
          <a:xfrm>
            <a:off x="1424511" y="3642564"/>
            <a:ext cx="5063281" cy="615553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/>
          <a:p>
            <a:pPr algn="ctr"/>
            <a:r>
              <a:rPr lang="en-US" b="1" dirty="0"/>
              <a:t>CHAMPIONS OF CHANGE AWARD DIGITALLY </a:t>
            </a:r>
          </a:p>
          <a:p>
            <a:pPr algn="ctr"/>
            <a:r>
              <a:rPr lang="en-US" b="1" dirty="0"/>
              <a:t>RECEIVED BY GOVERNER OF GOA- SH. BHAGAT SINGH KOSHIYARI JI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86F85F-BDCB-407F-A0E8-D3A9B12A6470}"/>
              </a:ext>
            </a:extLst>
          </p:cNvPr>
          <p:cNvSpPr txBox="1">
            <a:spLocks/>
          </p:cNvSpPr>
          <p:nvPr/>
        </p:nvSpPr>
        <p:spPr>
          <a:xfrm>
            <a:off x="800257" y="115222"/>
            <a:ext cx="6797419" cy="389850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>
            <a:defPPr>
              <a:defRPr lang="en-US"/>
            </a:defPPr>
            <a:lvl1pPr>
              <a:defRPr sz="2800" b="1" u="sng"/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2100" u="none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AWARDS &amp; RECOGNITION TO COMPANY ON GLOBAL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CEF6CB-E31D-48C7-9799-2CF0C9AA4D5A}"/>
              </a:ext>
            </a:extLst>
          </p:cNvPr>
          <p:cNvSpPr/>
          <p:nvPr/>
        </p:nvSpPr>
        <p:spPr>
          <a:xfrm flipV="1">
            <a:off x="870121" y="428725"/>
            <a:ext cx="6605290" cy="304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551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CAB857-061D-4011-8D3D-0721EEDC76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09" y="296556"/>
            <a:ext cx="2899209" cy="34365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93FB86-9F9A-46FB-85DD-A6F7072672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754" y="169220"/>
            <a:ext cx="1757564" cy="2329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434DD1-0A0B-4271-B8C0-D10032FF1E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126">
            <a:off x="5169803" y="204149"/>
            <a:ext cx="1969530" cy="2232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575258-FA40-4239-859D-6DF22C8B03EE}"/>
              </a:ext>
            </a:extLst>
          </p:cNvPr>
          <p:cNvSpPr txBox="1"/>
          <p:nvPr/>
        </p:nvSpPr>
        <p:spPr>
          <a:xfrm>
            <a:off x="2525374" y="2677992"/>
            <a:ext cx="4527337" cy="246221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/>
          <a:p>
            <a:pPr marL="190500" indent="-190500"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   INDIAN ICON BUSINESS AWARD ( By Actress Tannaz 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943CA6-ABD0-40C1-B70C-5A8B0B0C95C9}"/>
              </a:ext>
            </a:extLst>
          </p:cNvPr>
          <p:cNvSpPr txBox="1"/>
          <p:nvPr/>
        </p:nvSpPr>
        <p:spPr>
          <a:xfrm>
            <a:off x="2525374" y="2926097"/>
            <a:ext cx="4479836" cy="246225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/>
          <a:p>
            <a:pPr marL="190500" indent="-190500"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   MILLENIUM BRILLIANCE AWARD  ( By </a:t>
            </a:r>
            <a:r>
              <a:rPr lang="en-US" b="1" dirty="0" err="1">
                <a:latin typeface="+mj-lt"/>
              </a:rPr>
              <a:t>Kangana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Ranaut</a:t>
            </a:r>
            <a:r>
              <a:rPr lang="en-US" b="1" dirty="0">
                <a:latin typeface="+mj-lt"/>
              </a:rPr>
              <a:t> 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EEB60E-E324-4741-B4B8-7E99A8ADA38F}"/>
              </a:ext>
            </a:extLst>
          </p:cNvPr>
          <p:cNvSpPr txBox="1"/>
          <p:nvPr/>
        </p:nvSpPr>
        <p:spPr>
          <a:xfrm>
            <a:off x="2525373" y="3172203"/>
            <a:ext cx="2930700" cy="246225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/>
          <a:p>
            <a:pPr marL="190500" indent="-190500"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   BHARAT SHAURYA SHREE AWARD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5521BC-021F-4A9E-BF94-87BFC1CFF70B}"/>
              </a:ext>
            </a:extLst>
          </p:cNvPr>
          <p:cNvSpPr txBox="1"/>
          <p:nvPr/>
        </p:nvSpPr>
        <p:spPr>
          <a:xfrm>
            <a:off x="2525373" y="3402490"/>
            <a:ext cx="4854964" cy="246225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/>
          <a:p>
            <a:pPr marL="190500" indent="-190500"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   INTERNATIONAL EXCELLENCE AWARD ( By </a:t>
            </a:r>
            <a:r>
              <a:rPr lang="en-US" b="1" dirty="0" err="1">
                <a:latin typeface="+mj-lt"/>
              </a:rPr>
              <a:t>Kareena</a:t>
            </a:r>
            <a:r>
              <a:rPr lang="en-US" b="1" dirty="0">
                <a:latin typeface="+mj-lt"/>
              </a:rPr>
              <a:t> Kapoor 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851677-4018-4B28-A9DD-5DA3AF1D716F}"/>
              </a:ext>
            </a:extLst>
          </p:cNvPr>
          <p:cNvSpPr txBox="1"/>
          <p:nvPr/>
        </p:nvSpPr>
        <p:spPr>
          <a:xfrm>
            <a:off x="2525373" y="4091978"/>
            <a:ext cx="3932642" cy="246225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/>
          <a:p>
            <a:pPr marL="190500" indent="-190500"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   INTERVIEW OF M.D IN FORBES INDIA MAGAZINE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379A2A-CA82-4F27-8F85-36758A7F2A3F}"/>
              </a:ext>
            </a:extLst>
          </p:cNvPr>
          <p:cNvSpPr txBox="1"/>
          <p:nvPr/>
        </p:nvSpPr>
        <p:spPr>
          <a:xfrm>
            <a:off x="2525373" y="3623082"/>
            <a:ext cx="4834657" cy="246225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/>
          <a:p>
            <a:pPr marL="190500" indent="-190500"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   SANKALP SE SIDDHI AWARD ( By Ex. Chief Justice R S Sodhi 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1DAEE8-DD09-46F0-A2DF-D2E60C363E3B}"/>
              </a:ext>
            </a:extLst>
          </p:cNvPr>
          <p:cNvSpPr txBox="1"/>
          <p:nvPr/>
        </p:nvSpPr>
        <p:spPr>
          <a:xfrm>
            <a:off x="2525373" y="3862137"/>
            <a:ext cx="4080663" cy="246225"/>
          </a:xfrm>
          <a:prstGeom prst="rect">
            <a:avLst/>
          </a:prstGeom>
          <a:noFill/>
        </p:spPr>
        <p:txBody>
          <a:bodyPr wrap="none" lIns="60960" tIns="30480" rIns="60960" bIns="30480" rtlCol="0">
            <a:spAutoFit/>
          </a:bodyPr>
          <a:lstStyle/>
          <a:p>
            <a:pPr marL="190500" indent="-190500"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   ASIA ONE- INDIA GREATEST BRAND AND LEADERS </a:t>
            </a:r>
          </a:p>
        </p:txBody>
      </p:sp>
    </p:spTree>
    <p:extLst>
      <p:ext uri="{BB962C8B-B14F-4D97-AF65-F5344CB8AC3E}">
        <p14:creationId xmlns:p14="http://schemas.microsoft.com/office/powerpoint/2010/main" val="2657485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907" y="46509"/>
            <a:ext cx="8013854" cy="4462498"/>
          </a:xfrm>
          <a:custGeom>
            <a:avLst/>
            <a:gdLst/>
            <a:ahLst/>
            <a:cxnLst/>
            <a:rect l="l" t="t" r="r" b="b"/>
            <a:pathLst>
              <a:path w="9013825" h="5020310">
                <a:moveTo>
                  <a:pt x="0" y="247396"/>
                </a:moveTo>
                <a:lnTo>
                  <a:pt x="5027" y="197531"/>
                </a:lnTo>
                <a:lnTo>
                  <a:pt x="19444" y="151090"/>
                </a:lnTo>
                <a:lnTo>
                  <a:pt x="42258" y="109066"/>
                </a:lnTo>
                <a:lnTo>
                  <a:pt x="72472" y="72453"/>
                </a:lnTo>
                <a:lnTo>
                  <a:pt x="109092" y="42246"/>
                </a:lnTo>
                <a:lnTo>
                  <a:pt x="151122" y="19438"/>
                </a:lnTo>
                <a:lnTo>
                  <a:pt x="197568" y="5025"/>
                </a:lnTo>
                <a:lnTo>
                  <a:pt x="247434" y="0"/>
                </a:lnTo>
                <a:lnTo>
                  <a:pt x="8765921" y="0"/>
                </a:lnTo>
                <a:lnTo>
                  <a:pt x="8815785" y="5025"/>
                </a:lnTo>
                <a:lnTo>
                  <a:pt x="8862226" y="19438"/>
                </a:lnTo>
                <a:lnTo>
                  <a:pt x="8904250" y="42246"/>
                </a:lnTo>
                <a:lnTo>
                  <a:pt x="8940863" y="72453"/>
                </a:lnTo>
                <a:lnTo>
                  <a:pt x="8971070" y="109066"/>
                </a:lnTo>
                <a:lnTo>
                  <a:pt x="8993878" y="151090"/>
                </a:lnTo>
                <a:lnTo>
                  <a:pt x="9008291" y="197531"/>
                </a:lnTo>
                <a:lnTo>
                  <a:pt x="9013317" y="247396"/>
                </a:lnTo>
                <a:lnTo>
                  <a:pt x="9013317" y="4772609"/>
                </a:lnTo>
                <a:lnTo>
                  <a:pt x="9008291" y="4822475"/>
                </a:lnTo>
                <a:lnTo>
                  <a:pt x="8993878" y="4868921"/>
                </a:lnTo>
                <a:lnTo>
                  <a:pt x="8971070" y="4910952"/>
                </a:lnTo>
                <a:lnTo>
                  <a:pt x="8940863" y="4947573"/>
                </a:lnTo>
                <a:lnTo>
                  <a:pt x="8904250" y="4977788"/>
                </a:lnTo>
                <a:lnTo>
                  <a:pt x="8862226" y="5000602"/>
                </a:lnTo>
                <a:lnTo>
                  <a:pt x="8815785" y="5015021"/>
                </a:lnTo>
                <a:lnTo>
                  <a:pt x="8765921" y="5020048"/>
                </a:lnTo>
                <a:lnTo>
                  <a:pt x="247434" y="5020048"/>
                </a:lnTo>
                <a:lnTo>
                  <a:pt x="197568" y="5015021"/>
                </a:lnTo>
                <a:lnTo>
                  <a:pt x="151122" y="5000602"/>
                </a:lnTo>
                <a:lnTo>
                  <a:pt x="109092" y="4977788"/>
                </a:lnTo>
                <a:lnTo>
                  <a:pt x="72472" y="4947573"/>
                </a:lnTo>
                <a:lnTo>
                  <a:pt x="42258" y="4910952"/>
                </a:lnTo>
                <a:lnTo>
                  <a:pt x="19444" y="4868921"/>
                </a:lnTo>
                <a:lnTo>
                  <a:pt x="5027" y="4822475"/>
                </a:lnTo>
                <a:lnTo>
                  <a:pt x="0" y="4772609"/>
                </a:lnTo>
                <a:lnTo>
                  <a:pt x="0" y="247396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9388" y="8240"/>
            <a:ext cx="3511530" cy="442858"/>
          </a:xfrm>
          <a:prstGeom prst="rect">
            <a:avLst/>
          </a:prstGeom>
        </p:spPr>
        <p:txBody>
          <a:bodyPr vert="horz" wrap="square" lIns="0" tIns="11855" rIns="0" bIns="0" rtlCol="0">
            <a:spAutoFit/>
          </a:bodyPr>
          <a:lstStyle/>
          <a:p>
            <a:pPr marL="11290">
              <a:lnSpc>
                <a:spcPct val="100000"/>
              </a:lnSpc>
              <a:spcBef>
                <a:spcPts val="93"/>
              </a:spcBef>
            </a:pPr>
            <a:r>
              <a:rPr sz="2800" dirty="0">
                <a:solidFill>
                  <a:srgbClr val="0000CC"/>
                </a:solidFill>
                <a:latin typeface="Arial"/>
                <a:cs typeface="Arial"/>
              </a:rPr>
              <a:t>Manufacturing</a:t>
            </a:r>
            <a:r>
              <a:rPr sz="2800" spc="-71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800" spc="-18" dirty="0">
                <a:solidFill>
                  <a:srgbClr val="0000CC"/>
                </a:solidFill>
                <a:latin typeface="Arial"/>
                <a:cs typeface="Arial"/>
              </a:rPr>
              <a:t>Unite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873" y="373887"/>
            <a:ext cx="8095715" cy="4088836"/>
            <a:chOff x="38100" y="420623"/>
            <a:chExt cx="9105900" cy="45999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26126" y="514349"/>
              <a:ext cx="3817874" cy="450608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1202379"/>
              <a:ext cx="800100" cy="7102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" y="420623"/>
              <a:ext cx="1632204" cy="85191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59689" y="472056"/>
            <a:ext cx="801103" cy="482683"/>
          </a:xfrm>
          <a:prstGeom prst="rect">
            <a:avLst/>
          </a:prstGeom>
        </p:spPr>
        <p:txBody>
          <a:bodyPr vert="horz" wrap="square" lIns="0" tIns="11290" rIns="0" bIns="0" rtlCol="0">
            <a:spAutoFit/>
          </a:bodyPr>
          <a:lstStyle/>
          <a:p>
            <a:pPr marL="114032">
              <a:lnSpc>
                <a:spcPts val="1787"/>
              </a:lnSpc>
              <a:spcBef>
                <a:spcPts val="89"/>
              </a:spcBef>
            </a:pPr>
            <a:r>
              <a:rPr sz="1600" b="1" spc="-9" dirty="0">
                <a:solidFill>
                  <a:srgbClr val="FFFFFF"/>
                </a:solidFill>
                <a:latin typeface="Times New Roman"/>
                <a:cs typeface="Times New Roman"/>
              </a:rPr>
              <a:t>Jaipur</a:t>
            </a:r>
            <a:endParaRPr sz="1600">
              <a:latin typeface="Times New Roman"/>
              <a:cs typeface="Times New Roman"/>
            </a:endParaRPr>
          </a:p>
          <a:p>
            <a:pPr marL="11290">
              <a:lnSpc>
                <a:spcPts val="1787"/>
              </a:lnSpc>
            </a:pPr>
            <a:r>
              <a:rPr sz="1600" b="1" spc="-9" dirty="0">
                <a:solidFill>
                  <a:srgbClr val="FFFFFF"/>
                </a:solidFill>
                <a:latin typeface="Times New Roman"/>
                <a:cs typeface="Times New Roman"/>
              </a:rPr>
              <a:t>Rajastan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38968" y="1141984"/>
            <a:ext cx="1447517" cy="1325316"/>
            <a:chOff x="1056132" y="1284732"/>
            <a:chExt cx="1628139" cy="149098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0342" y="2066544"/>
              <a:ext cx="798626" cy="7086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32" y="1284732"/>
              <a:ext cx="1627632" cy="85191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5516" y="1377018"/>
            <a:ext cx="973292" cy="196637"/>
          </a:xfrm>
          <a:prstGeom prst="rect">
            <a:avLst/>
          </a:prstGeom>
        </p:spPr>
        <p:txBody>
          <a:bodyPr vert="horz" wrap="square" lIns="0" tIns="11855" rIns="0" bIns="0" rtlCol="0">
            <a:spAutoFit/>
          </a:bodyPr>
          <a:lstStyle/>
          <a:p>
            <a:pPr marL="33871">
              <a:spcBef>
                <a:spcPts val="93"/>
              </a:spcBef>
            </a:pP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28</a:t>
            </a:r>
            <a:r>
              <a:rPr b="1" baseline="24691" dirty="0">
                <a:solidFill>
                  <a:srgbClr val="FFFFFF"/>
                </a:solidFill>
                <a:latin typeface="Times New Roman"/>
                <a:cs typeface="Times New Roman"/>
              </a:rPr>
              <a:t>th</a:t>
            </a:r>
            <a:r>
              <a:rPr b="1" spc="159" baseline="2469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Feb</a:t>
            </a:r>
            <a:r>
              <a:rPr b="1" spc="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18" dirty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42706" y="1910079"/>
            <a:ext cx="2890520" cy="2293902"/>
            <a:chOff x="2072639" y="2148839"/>
            <a:chExt cx="3251200" cy="258064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5910" y="2930651"/>
              <a:ext cx="798626" cy="7086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72639" y="2148839"/>
              <a:ext cx="1868424" cy="8519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43655" y="3794760"/>
              <a:ext cx="800100" cy="7086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93719" y="3011423"/>
              <a:ext cx="1440180" cy="8534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14800" y="3875532"/>
              <a:ext cx="1208531" cy="85344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959343" y="2063270"/>
            <a:ext cx="2599210" cy="1834400"/>
          </a:xfrm>
          <a:prstGeom prst="rect">
            <a:avLst/>
          </a:prstGeom>
        </p:spPr>
        <p:txBody>
          <a:bodyPr vert="horz" wrap="square" lIns="0" tIns="11290" rIns="0" bIns="0" rtlCol="0">
            <a:spAutoFit/>
          </a:bodyPr>
          <a:lstStyle/>
          <a:p>
            <a:pPr marR="1203546" algn="ctr">
              <a:lnSpc>
                <a:spcPts val="1387"/>
              </a:lnSpc>
              <a:spcBef>
                <a:spcPts val="89"/>
              </a:spcBef>
            </a:pPr>
            <a:r>
              <a:rPr b="1" spc="-22" dirty="0">
                <a:solidFill>
                  <a:srgbClr val="FFFFFF"/>
                </a:solidFill>
                <a:latin typeface="Times New Roman"/>
                <a:cs typeface="Times New Roman"/>
              </a:rPr>
              <a:t>Own</a:t>
            </a:r>
            <a:endParaRPr>
              <a:latin typeface="Times New Roman"/>
              <a:cs typeface="Times New Roman"/>
            </a:endParaRPr>
          </a:p>
          <a:p>
            <a:pPr marR="1204110" algn="ctr">
              <a:lnSpc>
                <a:spcPts val="1387"/>
              </a:lnSpc>
            </a:pP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Manufacturing</a:t>
            </a:r>
            <a:r>
              <a:rPr b="1" spc="-3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18" dirty="0">
                <a:solidFill>
                  <a:srgbClr val="FFFFFF"/>
                </a:solidFill>
                <a:latin typeface="Times New Roman"/>
                <a:cs typeface="Times New Roman"/>
              </a:rPr>
              <a:t>Unit</a:t>
            </a:r>
            <a:endParaRPr>
              <a:latin typeface="Times New Roman"/>
              <a:cs typeface="Times New Roman"/>
            </a:endParaRPr>
          </a:p>
          <a:p>
            <a:pPr>
              <a:spcBef>
                <a:spcPts val="1409"/>
              </a:spcBef>
            </a:pPr>
            <a:endParaRPr>
              <a:latin typeface="Times New Roman"/>
              <a:cs typeface="Times New Roman"/>
            </a:endParaRPr>
          </a:p>
          <a:p>
            <a:pPr marL="919595" marR="684192" algn="ctr">
              <a:lnSpc>
                <a:spcPct val="86100"/>
              </a:lnSpc>
            </a:pP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Own</a:t>
            </a:r>
            <a:r>
              <a:rPr b="1" spc="-1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9" dirty="0">
                <a:solidFill>
                  <a:srgbClr val="FFFFFF"/>
                </a:solidFill>
                <a:latin typeface="Times New Roman"/>
                <a:cs typeface="Times New Roman"/>
              </a:rPr>
              <a:t>Research </a:t>
            </a:r>
            <a:r>
              <a:rPr b="1" spc="-44" dirty="0">
                <a:solidFill>
                  <a:srgbClr val="FFFFFF"/>
                </a:solidFill>
                <a:latin typeface="Times New Roman"/>
                <a:cs typeface="Times New Roman"/>
              </a:rPr>
              <a:t>&amp; </a:t>
            </a:r>
            <a:r>
              <a:rPr b="1" spc="-9" dirty="0">
                <a:solidFill>
                  <a:srgbClr val="FFFFFF"/>
                </a:solidFill>
                <a:latin typeface="Times New Roman"/>
                <a:cs typeface="Times New Roman"/>
              </a:rPr>
              <a:t>Development</a:t>
            </a: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>
              <a:spcBef>
                <a:spcPts val="276"/>
              </a:spcBef>
            </a:pPr>
            <a:endParaRPr>
              <a:latin typeface="Times New Roman"/>
              <a:cs typeface="Times New Roman"/>
            </a:endParaRPr>
          </a:p>
          <a:p>
            <a:pPr marR="4516" algn="r">
              <a:spcBef>
                <a:spcPts val="4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Own</a:t>
            </a:r>
            <a:r>
              <a:rPr sz="1400" b="1" spc="-22" dirty="0">
                <a:solidFill>
                  <a:srgbClr val="FFFFFF"/>
                </a:solidFill>
                <a:latin typeface="Times New Roman"/>
                <a:cs typeface="Times New Roman"/>
              </a:rPr>
              <a:t> Lab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>
            <a:extLst>
              <a:ext uri="{FF2B5EF4-FFF2-40B4-BE49-F238E27FC236}">
                <a16:creationId xmlns:a16="http://schemas.microsoft.com/office/drawing/2014/main" id="{6E8BD3E0-117C-4E55-9CEA-1EDA98B9A341}"/>
              </a:ext>
            </a:extLst>
          </p:cNvPr>
          <p:cNvSpPr txBox="1"/>
          <p:nvPr/>
        </p:nvSpPr>
        <p:spPr>
          <a:xfrm>
            <a:off x="169733" y="170584"/>
            <a:ext cx="4555849" cy="369332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  <a:latin typeface="Arial" pitchFamily="34" charset="0"/>
                <a:ea typeface="Adobe Gothic Std B" panose="020B0800000000000000" pitchFamily="34" charset="-128"/>
                <a:cs typeface="Arial" pitchFamily="34" charset="0"/>
              </a:rPr>
              <a:t>OWN MANUFACTURING UNIT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A90E4DD-5662-4198-B995-F762F55BA4D4}"/>
              </a:ext>
            </a:extLst>
          </p:cNvPr>
          <p:cNvSpPr/>
          <p:nvPr/>
        </p:nvSpPr>
        <p:spPr>
          <a:xfrm>
            <a:off x="182175" y="541981"/>
            <a:ext cx="3912438" cy="3047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" name="Picture 80" descr="IMG_20170816_155408.jpg"/>
          <p:cNvPicPr>
            <a:picLocks noChangeAspect="1"/>
          </p:cNvPicPr>
          <p:nvPr/>
        </p:nvPicPr>
        <p:blipFill>
          <a:blip r:embed="rId2" cstate="screen"/>
          <a:srcRect l="-178"/>
          <a:stretch>
            <a:fillRect/>
          </a:stretch>
        </p:blipFill>
        <p:spPr>
          <a:xfrm>
            <a:off x="242333" y="685800"/>
            <a:ext cx="1967467" cy="1318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6E8BD3E0-117C-4E55-9CEA-1EDA98B9A341}"/>
              </a:ext>
            </a:extLst>
          </p:cNvPr>
          <p:cNvSpPr txBox="1"/>
          <p:nvPr/>
        </p:nvSpPr>
        <p:spPr>
          <a:xfrm>
            <a:off x="83381" y="3748921"/>
            <a:ext cx="8115739" cy="800219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r>
              <a:rPr lang="en-IN" sz="1600" b="1" dirty="0">
                <a:latin typeface="+mj-lt"/>
                <a:ea typeface="Adobe Gothic Std B" panose="020B0800000000000000" pitchFamily="34" charset="-128"/>
                <a:cs typeface="Calibri" panose="020F0502020204030204" pitchFamily="34" charset="0"/>
              </a:rPr>
              <a:t>OWN MANUFACTURING UNIT</a:t>
            </a:r>
          </a:p>
          <a:p>
            <a:r>
              <a:rPr lang="en-US" sz="1600" dirty="0">
                <a:latin typeface="+mj-lt"/>
              </a:rPr>
              <a:t>H-1, 2213, RAMCHANDRA PURA EXTENSION, </a:t>
            </a:r>
            <a:r>
              <a:rPr lang="en-US" sz="1600" dirty="0" err="1">
                <a:latin typeface="+mj-lt"/>
              </a:rPr>
              <a:t>Ricco</a:t>
            </a:r>
            <a:r>
              <a:rPr lang="en-US" sz="1600" dirty="0">
                <a:latin typeface="+mj-lt"/>
              </a:rPr>
              <a:t> Industrial Area, </a:t>
            </a:r>
            <a:r>
              <a:rPr lang="en-US" sz="1600" dirty="0" err="1">
                <a:latin typeface="+mj-lt"/>
              </a:rPr>
              <a:t>Sitapura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Jaipur</a:t>
            </a:r>
            <a:r>
              <a:rPr lang="en-US" sz="1600" dirty="0">
                <a:latin typeface="+mj-lt"/>
              </a:rPr>
              <a:t>, Rajasthan 303905</a:t>
            </a:r>
            <a:endParaRPr lang="en-IN" sz="1600" dirty="0">
              <a:latin typeface="+mj-lt"/>
              <a:ea typeface="Adobe Gothic Std B" panose="020B08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9741" name="Picture 45" descr="WhatsApp Image 2024-03-11 at 1.18.01 PM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4405" y="669925"/>
            <a:ext cx="1928495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3" name="Picture 47" descr="WhatsApp Image 2024-03-11 at 1.17.59 PM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0920" y="670561"/>
            <a:ext cx="180975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4" name="Picture 48" descr="WhatsApp Image 2024-03-11 at 1.17.59 PM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9090" y="662305"/>
            <a:ext cx="1835150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5" name="Picture 49" descr="WhatsApp Image 2024-03-11 at 1.18.02 PM (1)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25040" y="2125981"/>
            <a:ext cx="2019300" cy="134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6" name="Picture 50" descr="WhatsApp Image 2024-03-11 at 1.18.00 PM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28160" y="2125980"/>
            <a:ext cx="3627120" cy="136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7" name="Picture 51" descr="WhatsApp Image 2024-03-11 at 1.18.05 PM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3840" y="2127311"/>
            <a:ext cx="1919923" cy="1339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2606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m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9117" y="757555"/>
            <a:ext cx="1999143" cy="146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96858" y="212725"/>
            <a:ext cx="2370142" cy="168465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3063239" y="2272665"/>
            <a:ext cx="2362307" cy="175587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30" name="Picture 10" descr="WhatsApp Image 2024-03-11 at 1.18.05 PM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0587" y="757555"/>
            <a:ext cx="2212273" cy="147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3063239" y="205105"/>
            <a:ext cx="2362307" cy="16880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33" name="Picture 13" descr="WhatsApp Image 2024-03-11 at 1.18.02 P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6377" y="721360"/>
            <a:ext cx="2084745" cy="152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8BD3E0-117C-4E55-9CEA-1EDA98B9A341}"/>
              </a:ext>
            </a:extLst>
          </p:cNvPr>
          <p:cNvSpPr txBox="1"/>
          <p:nvPr/>
        </p:nvSpPr>
        <p:spPr>
          <a:xfrm>
            <a:off x="2280473" y="147724"/>
            <a:ext cx="4555849" cy="369332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AWPL WHEREHOUSE</a:t>
            </a:r>
            <a:endParaRPr lang="en-IN" sz="2000" b="1" dirty="0">
              <a:solidFill>
                <a:srgbClr val="002060"/>
              </a:solidFill>
              <a:latin typeface="Arial" pitchFamily="34" charset="0"/>
              <a:ea typeface="Adobe Gothic Std B" panose="020B0800000000000000" pitchFamily="34" charset="-128"/>
              <a:cs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90E4DD-5662-4198-B995-F762F55BA4D4}"/>
              </a:ext>
            </a:extLst>
          </p:cNvPr>
          <p:cNvSpPr/>
          <p:nvPr/>
        </p:nvSpPr>
        <p:spPr>
          <a:xfrm>
            <a:off x="1591875" y="526741"/>
            <a:ext cx="3912438" cy="3047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8BD3E0-117C-4E55-9CEA-1EDA98B9A341}"/>
              </a:ext>
            </a:extLst>
          </p:cNvPr>
          <p:cNvSpPr txBox="1"/>
          <p:nvPr/>
        </p:nvSpPr>
        <p:spPr>
          <a:xfrm>
            <a:off x="2227133" y="2365144"/>
            <a:ext cx="4555849" cy="369332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AWPL WORLD COMING SOON….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90E4DD-5662-4198-B995-F762F55BA4D4}"/>
              </a:ext>
            </a:extLst>
          </p:cNvPr>
          <p:cNvSpPr/>
          <p:nvPr/>
        </p:nvSpPr>
        <p:spPr>
          <a:xfrm>
            <a:off x="1393755" y="2721300"/>
            <a:ext cx="5334706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35" name="Picture 15" descr="WhatsApp Image 2024-03-11 at 1.18.09 PM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2080" y="2857500"/>
            <a:ext cx="288798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6" name="Picture 16" descr="WhatsApp Image 2024-03-11 at 1.57.31 PM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04360" y="2895600"/>
            <a:ext cx="2316480" cy="159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3D7494-6B86-4157-82EC-6E9C32594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283" l="0" r="100000">
                        <a14:foregroundMark x1="93519" y1="51931" x2="90741" y2="65665"/>
                        <a14:foregroundMark x1="16667" y1="28326" x2="22222" y2="27039"/>
                        <a14:backgroundMark x1="6481" y1="20601" x2="39352" y2="20172"/>
                        <a14:backgroundMark x1="4630" y1="6438" x2="38889" y2="5579"/>
                        <a14:backgroundMark x1="3704" y1="12876" x2="30556" y2="20601"/>
                        <a14:backgroundMark x1="40278" y1="23605" x2="37500" y2="5579"/>
                        <a14:backgroundMark x1="7407" y1="24464" x2="38889" y2="23605"/>
                        <a14:backgroundMark x1="37037" y1="3863" x2="13889" y2="25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369" y="2847515"/>
            <a:ext cx="1645458" cy="1309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1AAD73-B776-4FF2-B19D-017071A4E21E}"/>
              </a:ext>
            </a:extLst>
          </p:cNvPr>
          <p:cNvSpPr txBox="1"/>
          <p:nvPr/>
        </p:nvSpPr>
        <p:spPr>
          <a:xfrm>
            <a:off x="-72186" y="1098025"/>
            <a:ext cx="2354605" cy="353947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r>
              <a:rPr lang="en-US" sz="1900" b="1" i="1" dirty="0">
                <a:effectLst>
                  <a:glow rad="127000">
                    <a:srgbClr val="92D050"/>
                  </a:glow>
                </a:effectLst>
                <a:latin typeface="Lucida Handwriting" panose="03010101010101010101" pitchFamily="66" charset="0"/>
              </a:rPr>
              <a:t>OLD LIFESTYLE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09C5CC-8AD8-421B-8A58-6033E7D15F60}"/>
              </a:ext>
            </a:extLst>
          </p:cNvPr>
          <p:cNvSpPr txBox="1"/>
          <p:nvPr/>
        </p:nvSpPr>
        <p:spPr>
          <a:xfrm>
            <a:off x="5678439" y="2502342"/>
            <a:ext cx="2451149" cy="389850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sz="2100" b="1" i="1" dirty="0">
                <a:effectLst>
                  <a:glow rad="127000">
                    <a:srgbClr val="FF0000"/>
                  </a:glow>
                </a:effectLst>
                <a:latin typeface="Lucida Handwriting" panose="03010101010101010101" pitchFamily="66" charset="0"/>
              </a:rPr>
              <a:t>NEW LIFESTYLE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D0AD3-C017-4036-B255-F671CD9D4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849" l="0" r="98529">
                        <a14:foregroundMark x1="81618" y1="9677" x2="91912" y2="36022"/>
                        <a14:foregroundMark x1="86029" y1="52151" x2="92279" y2="36559"/>
                        <a14:foregroundMark x1="20221" y1="63978" x2="34926" y2="83871"/>
                        <a14:foregroundMark x1="65441" y1="79570" x2="50735" y2="97849"/>
                        <a14:foregroundMark x1="40809" y1="15054" x2="31985" y2="6989"/>
                        <a14:foregroundMark x1="13235" y1="23656" x2="13235" y2="54301"/>
                        <a14:foregroundMark x1="9926" y1="28495" x2="11397" y2="40860"/>
                        <a14:backgroundMark x1="45956" y1="6989" x2="55147" y2="8602"/>
                        <a14:backgroundMark x1="18750" y1="1613" x2="43382" y2="1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94" y="1467698"/>
            <a:ext cx="1882508" cy="127924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6D7BA6-0087-4FEE-994A-6AA6DB3F93D6}"/>
              </a:ext>
            </a:extLst>
          </p:cNvPr>
          <p:cNvSpPr/>
          <p:nvPr/>
        </p:nvSpPr>
        <p:spPr>
          <a:xfrm>
            <a:off x="170160" y="233041"/>
            <a:ext cx="7621542" cy="43089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GB" sz="2400" b="1" i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LIFE A FEW DECADES BACK AND TODAY</a:t>
            </a:r>
            <a:r>
              <a:rPr lang="en-GB" sz="2400" b="1" i="1" dirty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latin typeface="Arial Black" pitchFamily="34" charset="0"/>
                <a:cs typeface="Times New Roman" pitchFamily="18" charset="0"/>
              </a:rPr>
              <a:t>….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8BB04E-C836-47AA-A97F-9589445B4315}"/>
              </a:ext>
            </a:extLst>
          </p:cNvPr>
          <p:cNvSpPr/>
          <p:nvPr/>
        </p:nvSpPr>
        <p:spPr>
          <a:xfrm>
            <a:off x="6660528" y="1288946"/>
            <a:ext cx="1208800" cy="2141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DYING SHORT</a:t>
            </a:r>
          </a:p>
        </p:txBody>
      </p:sp>
      <p:pic>
        <p:nvPicPr>
          <p:cNvPr id="8" name="Picture 7" descr="imagesCAG9NJWV.jpg">
            <a:extLst>
              <a:ext uri="{FF2B5EF4-FFF2-40B4-BE49-F238E27FC236}">
                <a16:creationId xmlns:a16="http://schemas.microsoft.com/office/drawing/2014/main" id="{2206D8AC-55A2-4348-8836-195397F922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6779" y="1498067"/>
            <a:ext cx="1288032" cy="97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magesCAFUSRXS.jpg">
            <a:extLst>
              <a:ext uri="{FF2B5EF4-FFF2-40B4-BE49-F238E27FC236}">
                <a16:creationId xmlns:a16="http://schemas.microsoft.com/office/drawing/2014/main" id="{39BB96E7-0780-4627-8058-C2B9185901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2918" y="1498067"/>
            <a:ext cx="1232031" cy="97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imagesCA5XKY81.jpg">
            <a:extLst>
              <a:ext uri="{FF2B5EF4-FFF2-40B4-BE49-F238E27FC236}">
                <a16:creationId xmlns:a16="http://schemas.microsoft.com/office/drawing/2014/main" id="{15A472B4-94EC-4B2D-9290-6E5B95161C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3056" y="1498067"/>
            <a:ext cx="1120027" cy="97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imagesCA20UW0N.jpg">
            <a:extLst>
              <a:ext uri="{FF2B5EF4-FFF2-40B4-BE49-F238E27FC236}">
                <a16:creationId xmlns:a16="http://schemas.microsoft.com/office/drawing/2014/main" id="{95FAB696-97B8-4D40-A4C6-25806C6EC1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1191" y="1498067"/>
            <a:ext cx="952023" cy="97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imagesCAOG6LV6.jpg">
            <a:extLst>
              <a:ext uri="{FF2B5EF4-FFF2-40B4-BE49-F238E27FC236}">
                <a16:creationId xmlns:a16="http://schemas.microsoft.com/office/drawing/2014/main" id="{228C5CDB-16FD-4AF4-AE33-4EEF1C8634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1322" y="1498067"/>
            <a:ext cx="1288007" cy="97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5FC1CDD-B03B-427D-8BFF-EC47B4C70434}"/>
              </a:ext>
            </a:extLst>
          </p:cNvPr>
          <p:cNvSpPr/>
          <p:nvPr/>
        </p:nvSpPr>
        <p:spPr>
          <a:xfrm>
            <a:off x="1978767" y="1283761"/>
            <a:ext cx="4602554" cy="19984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LIVING LONG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07C90-B8EF-4538-824D-A22F16C8DECF}"/>
              </a:ext>
            </a:extLst>
          </p:cNvPr>
          <p:cNvSpPr/>
          <p:nvPr/>
        </p:nvSpPr>
        <p:spPr>
          <a:xfrm>
            <a:off x="47946" y="2847515"/>
            <a:ext cx="2432849" cy="26853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LIVING SHORT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764675-C220-411B-8801-6DCE56B1FB1B}"/>
              </a:ext>
            </a:extLst>
          </p:cNvPr>
          <p:cNvSpPr/>
          <p:nvPr/>
        </p:nvSpPr>
        <p:spPr>
          <a:xfrm>
            <a:off x="2590307" y="2847515"/>
            <a:ext cx="3490585" cy="268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DYING LONG</a:t>
            </a:r>
          </a:p>
        </p:txBody>
      </p:sp>
      <p:pic>
        <p:nvPicPr>
          <p:cNvPr id="16" name="Picture 15" descr="imagesCABYDDEI.jpg">
            <a:extLst>
              <a:ext uri="{FF2B5EF4-FFF2-40B4-BE49-F238E27FC236}">
                <a16:creationId xmlns:a16="http://schemas.microsoft.com/office/drawing/2014/main" id="{C2C70D97-DAF1-472C-BC61-542D883981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7457" y="3103256"/>
            <a:ext cx="1163537" cy="882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imagesCAM2E2HR.jpg">
            <a:extLst>
              <a:ext uri="{FF2B5EF4-FFF2-40B4-BE49-F238E27FC236}">
                <a16:creationId xmlns:a16="http://schemas.microsoft.com/office/drawing/2014/main" id="{BAEA7FC0-5482-4C0F-8088-77F54FFAA5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7917" y="3139763"/>
            <a:ext cx="1163537" cy="882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imagesCAU5PNXS.jpg">
            <a:extLst>
              <a:ext uri="{FF2B5EF4-FFF2-40B4-BE49-F238E27FC236}">
                <a16:creationId xmlns:a16="http://schemas.microsoft.com/office/drawing/2014/main" id="{8716CD19-3D9E-4730-A12C-42315B94C50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08496" y="3129126"/>
            <a:ext cx="1163537" cy="882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 descr="imagesCALIQCVY.jpg">
            <a:extLst>
              <a:ext uri="{FF2B5EF4-FFF2-40B4-BE49-F238E27FC236}">
                <a16:creationId xmlns:a16="http://schemas.microsoft.com/office/drawing/2014/main" id="{6BA3AC91-48F6-43E8-821E-F96FBF70258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8366" y="3139763"/>
            <a:ext cx="1163537" cy="882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imagesCAH1JPZX.jpg">
            <a:extLst>
              <a:ext uri="{FF2B5EF4-FFF2-40B4-BE49-F238E27FC236}">
                <a16:creationId xmlns:a16="http://schemas.microsoft.com/office/drawing/2014/main" id="{12E71AE1-433C-4097-8289-8A9D5186B3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15699" y="3144885"/>
            <a:ext cx="1004872" cy="877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8275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52FDEF-76E5-46BE-9CAF-08AB949B92EC}"/>
              </a:ext>
            </a:extLst>
          </p:cNvPr>
          <p:cNvSpPr/>
          <p:nvPr/>
        </p:nvSpPr>
        <p:spPr>
          <a:xfrm>
            <a:off x="-208455" y="3749977"/>
            <a:ext cx="2097536" cy="800219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400" b="1" i="1" u="sng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Earlier Disease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B6E8E6-9AC8-4442-8C3E-1F970320ECD1}"/>
              </a:ext>
            </a:extLst>
          </p:cNvPr>
          <p:cNvSpPr/>
          <p:nvPr/>
        </p:nvSpPr>
        <p:spPr>
          <a:xfrm>
            <a:off x="4503546" y="4020355"/>
            <a:ext cx="3626042" cy="477058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700" b="1" i="1" u="sng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Disease, Now-a-days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9FBD07-A2B7-4195-B1A0-42DC13BFC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309522"/>
              </p:ext>
            </p:extLst>
          </p:nvPr>
        </p:nvGraphicFramePr>
        <p:xfrm>
          <a:off x="1905483" y="918324"/>
          <a:ext cx="1810690" cy="364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10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4160">
                <a:tc>
                  <a:txBody>
                    <a:bodyPr/>
                    <a:lstStyle/>
                    <a:p>
                      <a:endParaRPr lang="en-IN" sz="1300" dirty="0">
                        <a:latin typeface="Algerian" pitchFamily="82" charset="0"/>
                      </a:endParaRPr>
                    </a:p>
                  </a:txBody>
                  <a:tcPr marL="81296" marR="81296" marT="30480" marB="3048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en-IN" sz="19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lgerian" pitchFamily="82" charset="0"/>
                        </a:rPr>
                        <a:t>MALARIA</a:t>
                      </a:r>
                    </a:p>
                  </a:txBody>
                  <a:tcPr marL="81296" marR="81296" marT="30480" marB="304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en-IN" sz="19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lgerian" pitchFamily="82" charset="0"/>
                        </a:rPr>
                        <a:t>DIPTHERIA</a:t>
                      </a:r>
                    </a:p>
                  </a:txBody>
                  <a:tcPr marL="81296" marR="81296" marT="30480" marB="304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en-IN" sz="19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lgerian" pitchFamily="82" charset="0"/>
                        </a:rPr>
                        <a:t>SMALLPOX</a:t>
                      </a:r>
                    </a:p>
                  </a:txBody>
                  <a:tcPr marL="81296" marR="81296" marT="30480" marB="304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en-IN" sz="19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lgerian" pitchFamily="82" charset="0"/>
                        </a:rPr>
                        <a:t>PLAGUE</a:t>
                      </a:r>
                    </a:p>
                  </a:txBody>
                  <a:tcPr marL="81296" marR="81296" marT="30480" marB="304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en-IN" sz="19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lgerian" pitchFamily="82" charset="0"/>
                        </a:rPr>
                        <a:t>CHICKEN POX</a:t>
                      </a:r>
                    </a:p>
                  </a:txBody>
                  <a:tcPr marL="81296" marR="81296" marT="30480" marB="304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en-IN" sz="19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lgerian" pitchFamily="82" charset="0"/>
                        </a:rPr>
                        <a:t>CHOLERA</a:t>
                      </a:r>
                    </a:p>
                  </a:txBody>
                  <a:tcPr marL="81296" marR="81296" marT="30480" marB="304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en-IN" sz="19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lgerian" pitchFamily="82" charset="0"/>
                        </a:rPr>
                        <a:t>TUBERCOLOSIS</a:t>
                      </a:r>
                    </a:p>
                  </a:txBody>
                  <a:tcPr marL="81296" marR="81296" marT="30480" marB="304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9920">
                <a:tc>
                  <a:txBody>
                    <a:bodyPr/>
                    <a:lstStyle/>
                    <a:p>
                      <a:r>
                        <a:rPr lang="en-IN" sz="190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lgerian" pitchFamily="82" charset="0"/>
                        </a:rPr>
                        <a:t>WHOOPING COUGH</a:t>
                      </a:r>
                    </a:p>
                  </a:txBody>
                  <a:tcPr marL="81296" marR="81296" marT="30480" marB="3048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Picture 5" descr="imagesCASKIM5H.jpg">
            <a:extLst>
              <a:ext uri="{FF2B5EF4-FFF2-40B4-BE49-F238E27FC236}">
                <a16:creationId xmlns:a16="http://schemas.microsoft.com/office/drawing/2014/main" id="{C05BA567-3451-4779-8ED6-C351980ADB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lum bright="-10000" contrast="65000"/>
          </a:blip>
          <a:stretch>
            <a:fillRect/>
          </a:stretch>
        </p:blipFill>
        <p:spPr>
          <a:xfrm>
            <a:off x="201989" y="2452957"/>
            <a:ext cx="1318646" cy="6226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imagesCAUB7IN8.jpg">
            <a:extLst>
              <a:ext uri="{FF2B5EF4-FFF2-40B4-BE49-F238E27FC236}">
                <a16:creationId xmlns:a16="http://schemas.microsoft.com/office/drawing/2014/main" id="{072B18A8-1F08-4C61-B36E-A78AB2C52C6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lum bright="18000" contrast="32000"/>
          </a:blip>
          <a:stretch>
            <a:fillRect/>
          </a:stretch>
        </p:blipFill>
        <p:spPr>
          <a:xfrm>
            <a:off x="210547" y="3165892"/>
            <a:ext cx="1301530" cy="603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imagesCAL2T2H3.jpg">
            <a:extLst>
              <a:ext uri="{FF2B5EF4-FFF2-40B4-BE49-F238E27FC236}">
                <a16:creationId xmlns:a16="http://schemas.microsoft.com/office/drawing/2014/main" id="{A2F67A20-A060-436F-91DD-0356DB5333A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lum bright="-21000" contrast="49000"/>
          </a:blip>
          <a:stretch>
            <a:fillRect/>
          </a:stretch>
        </p:blipFill>
        <p:spPr>
          <a:xfrm>
            <a:off x="195654" y="1728571"/>
            <a:ext cx="1331317" cy="637471"/>
          </a:xfrm>
          <a:prstGeom prst="rect">
            <a:avLst/>
          </a:prstGeom>
          <a:solidFill>
            <a:schemeClr val="accent2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B0C790-6C7F-47CF-8565-D276F22C43DC}"/>
              </a:ext>
            </a:extLst>
          </p:cNvPr>
          <p:cNvSpPr txBox="1"/>
          <p:nvPr/>
        </p:nvSpPr>
        <p:spPr>
          <a:xfrm>
            <a:off x="143989" y="1054245"/>
            <a:ext cx="2586709" cy="554002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r>
              <a:rPr lang="en-US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Cause – </a:t>
            </a:r>
          </a:p>
          <a:p>
            <a:r>
              <a:rPr lang="en-US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Micro Organisms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1DEB254-C894-45F8-B0E2-1E51579E4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664358"/>
              </p:ext>
            </p:extLst>
          </p:nvPr>
        </p:nvGraphicFramePr>
        <p:xfrm>
          <a:off x="4320785" y="558857"/>
          <a:ext cx="1810690" cy="349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10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4160">
                <a:tc>
                  <a:txBody>
                    <a:bodyPr/>
                    <a:lstStyle/>
                    <a:p>
                      <a:endParaRPr lang="en-IN" sz="1300" dirty="0">
                        <a:latin typeface="Algerian" pitchFamily="82" charset="0"/>
                      </a:endParaRPr>
                    </a:p>
                  </a:txBody>
                  <a:tcPr marL="81296" marR="81296" marT="30480" marB="3048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OSTEOPOROSIS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ASTHMA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DIABETES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STROKE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CANCER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HYPERTENSION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CVD </a:t>
                      </a:r>
                      <a:r>
                        <a:rPr lang="en-IN" sz="1200" dirty="0">
                          <a:solidFill>
                            <a:schemeClr val="tx2"/>
                          </a:solidFill>
                          <a:latin typeface="+mn-lt"/>
                        </a:rPr>
                        <a:t>( cardio-vascular-disease)</a:t>
                      </a:r>
                      <a:endParaRPr lang="en-IN" sz="1200" dirty="0">
                        <a:solidFill>
                          <a:schemeClr val="tx2"/>
                        </a:solidFill>
                        <a:latin typeface="Algerian" pitchFamily="82" charset="0"/>
                      </a:endParaRP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ARTHRITIS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OBESITY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chemeClr val="tx2"/>
                          </a:solidFill>
                          <a:latin typeface="Algerian" pitchFamily="82" charset="0"/>
                        </a:rPr>
                        <a:t>ALZHEIMERS</a:t>
                      </a:r>
                    </a:p>
                  </a:txBody>
                  <a:tcPr marL="81296" marR="81296" marT="30480" marB="30480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F98D7DC-0DF6-4D0C-A574-A6885A0DE456}"/>
              </a:ext>
            </a:extLst>
          </p:cNvPr>
          <p:cNvSpPr txBox="1"/>
          <p:nvPr/>
        </p:nvSpPr>
        <p:spPr>
          <a:xfrm>
            <a:off x="6279035" y="1099250"/>
            <a:ext cx="1850553" cy="554002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r>
              <a:rPr lang="en-US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Cause – </a:t>
            </a:r>
          </a:p>
          <a:p>
            <a:r>
              <a:rPr lang="en-US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Today’s Lifestyle</a:t>
            </a:r>
          </a:p>
        </p:txBody>
      </p:sp>
      <p:pic>
        <p:nvPicPr>
          <p:cNvPr id="12" name="Picture 3" descr="Picture 3">
            <a:extLst>
              <a:ext uri="{FF2B5EF4-FFF2-40B4-BE49-F238E27FC236}">
                <a16:creationId xmlns:a16="http://schemas.microsoft.com/office/drawing/2014/main" id="{9064B81C-E122-4D3B-9619-A7EBC9E78F2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43053" y="3277558"/>
            <a:ext cx="1378343" cy="5868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3" name="Picture 6" descr="Picture 6">
            <a:extLst>
              <a:ext uri="{FF2B5EF4-FFF2-40B4-BE49-F238E27FC236}">
                <a16:creationId xmlns:a16="http://schemas.microsoft.com/office/drawing/2014/main" id="{6D303392-04CD-46E6-8230-52086B0E885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43053" y="1828149"/>
            <a:ext cx="1306498" cy="5868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4" name="Picture 2" descr="Picture 2">
            <a:extLst>
              <a:ext uri="{FF2B5EF4-FFF2-40B4-BE49-F238E27FC236}">
                <a16:creationId xmlns:a16="http://schemas.microsoft.com/office/drawing/2014/main" id="{E916EC06-0B96-49C5-8D5B-EB095B804A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3054" y="2574405"/>
            <a:ext cx="1346781" cy="5868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6C6FBB-E121-490E-906C-A70EE55135AA}"/>
              </a:ext>
            </a:extLst>
          </p:cNvPr>
          <p:cNvSpPr/>
          <p:nvPr/>
        </p:nvSpPr>
        <p:spPr>
          <a:xfrm>
            <a:off x="2464578" y="46179"/>
            <a:ext cx="3237752" cy="477058"/>
          </a:xfrm>
          <a:prstGeom prst="rect">
            <a:avLst/>
          </a:prstGeom>
          <a:noFill/>
          <a:ln>
            <a:noFill/>
          </a:ln>
        </p:spPr>
        <p:txBody>
          <a:bodyPr wrap="none" lIns="60963" tIns="30482" rIns="60963" bIns="30482">
            <a:spAutoFit/>
          </a:bodyPr>
          <a:lstStyle/>
          <a:p>
            <a:pPr algn="ctr"/>
            <a:r>
              <a:rPr lang="en-US" sz="27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/>
                  </a:outerShdw>
                </a:effectLst>
                <a:cs typeface="Calibri" panose="020F0502020204030204" pitchFamily="34" charset="0"/>
              </a:rPr>
              <a:t>DUE TO WHICH…</a:t>
            </a:r>
          </a:p>
        </p:txBody>
      </p:sp>
    </p:spTree>
    <p:extLst>
      <p:ext uri="{BB962C8B-B14F-4D97-AF65-F5344CB8AC3E}">
        <p14:creationId xmlns:p14="http://schemas.microsoft.com/office/powerpoint/2010/main" val="4087284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971591-C567-49BC-99BD-7822FB7CA31A}"/>
              </a:ext>
            </a:extLst>
          </p:cNvPr>
          <p:cNvSpPr/>
          <p:nvPr/>
        </p:nvSpPr>
        <p:spPr>
          <a:xfrm>
            <a:off x="1828505" y="700428"/>
            <a:ext cx="4416189" cy="600168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b="1" dirty="0"/>
              <a:t>Earlier the food what we ate was as good as </a:t>
            </a:r>
            <a:r>
              <a:rPr lang="en-US" sz="1900" b="1" dirty="0">
                <a:ln/>
              </a:rPr>
              <a:t>Medicine</a:t>
            </a:r>
            <a:r>
              <a:rPr lang="en-US" b="1" dirty="0">
                <a:ln/>
              </a:rPr>
              <a:t>.  </a:t>
            </a:r>
          </a:p>
          <a:p>
            <a:r>
              <a:rPr lang="en-GB" b="1" dirty="0"/>
              <a:t>But, Today the food what we eat is like </a:t>
            </a:r>
            <a:r>
              <a:rPr lang="en-GB" sz="1600" b="1" dirty="0">
                <a:ln w="17780" cmpd="sng">
                  <a:noFill/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Slow poison</a:t>
            </a:r>
            <a:endParaRPr lang="en-IN" sz="1600" b="1" dirty="0">
              <a:ln w="17780" cmpd="sng">
                <a:noFill/>
                <a:prstDash val="solid"/>
                <a:miter lim="800000"/>
              </a:ln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6326B6-0BCB-4F2C-9877-A982460AE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1" y="2724614"/>
            <a:ext cx="1512029" cy="661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BE4F48-E81E-4AAA-BEC8-D449235F79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44" y="3536580"/>
            <a:ext cx="816281" cy="661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0A871-A8D3-4719-A2A2-D0D8AB61D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9" y="1397560"/>
            <a:ext cx="1512029" cy="5521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434C60-55C9-4255-97D4-4886AE358D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4" y="3536008"/>
            <a:ext cx="816281" cy="661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7A87E1-C1F8-43A3-B36A-3E357AEB36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9" y="2089116"/>
            <a:ext cx="1512029" cy="5521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29BE96-521B-4042-A611-7A5C404DEA48}"/>
              </a:ext>
            </a:extLst>
          </p:cNvPr>
          <p:cNvSpPr/>
          <p:nvPr/>
        </p:nvSpPr>
        <p:spPr>
          <a:xfrm>
            <a:off x="168943" y="941588"/>
            <a:ext cx="1442284" cy="477058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700" b="1" i="1" u="sng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Earlier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D4C821-D9E2-4815-84EF-5559066E92CC}"/>
              </a:ext>
            </a:extLst>
          </p:cNvPr>
          <p:cNvSpPr txBox="1"/>
          <p:nvPr/>
        </p:nvSpPr>
        <p:spPr>
          <a:xfrm>
            <a:off x="1800838" y="1534847"/>
            <a:ext cx="2294652" cy="471924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q"/>
            </a:pPr>
            <a:r>
              <a:rPr lang="en-US" sz="1300" dirty="0"/>
              <a:t> Natural way of Farming Crops.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197A28-3FAA-4568-BD5E-38B3EF53CE28}"/>
              </a:ext>
            </a:extLst>
          </p:cNvPr>
          <p:cNvSpPr txBox="1"/>
          <p:nvPr/>
        </p:nvSpPr>
        <p:spPr>
          <a:xfrm>
            <a:off x="1785360" y="2175115"/>
            <a:ext cx="2172661" cy="471924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q"/>
            </a:pPr>
            <a:r>
              <a:rPr lang="en-US" sz="1300" dirty="0"/>
              <a:t> Ancient method of cooking.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576BB-658D-4B24-B255-828E916D9569}"/>
              </a:ext>
            </a:extLst>
          </p:cNvPr>
          <p:cNvSpPr txBox="1"/>
          <p:nvPr/>
        </p:nvSpPr>
        <p:spPr>
          <a:xfrm>
            <a:off x="1756487" y="2964206"/>
            <a:ext cx="1724303" cy="471924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q"/>
            </a:pPr>
            <a:r>
              <a:rPr lang="en-US" sz="1300" dirty="0"/>
              <a:t> No Junk / fast Foods.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F8E533-8BE1-4591-8A09-8E0C4B663ED4}"/>
              </a:ext>
            </a:extLst>
          </p:cNvPr>
          <p:cNvSpPr txBox="1"/>
          <p:nvPr/>
        </p:nvSpPr>
        <p:spPr>
          <a:xfrm>
            <a:off x="1794405" y="3714460"/>
            <a:ext cx="2194753" cy="471924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q"/>
            </a:pPr>
            <a:r>
              <a:rPr lang="en-US" sz="1300" dirty="0"/>
              <a:t> Physical Activity was Higher.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8C3244-8D00-4214-ADFE-A0A9726BEC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00" y="3536008"/>
            <a:ext cx="1661479" cy="6618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E8EC3A-DB8C-40D4-ABFF-17DB50A17C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536" y="2031880"/>
            <a:ext cx="908946" cy="5521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01A553E-F0DC-4524-9DD8-8BF83701DE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750" y="2739467"/>
            <a:ext cx="1654158" cy="6118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00FEC0-9265-44CB-9C6A-3105BFC853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65" y="2031880"/>
            <a:ext cx="752114" cy="5521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2622BE-CD9A-4F4F-BB1B-1E672085569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321" y="1328137"/>
            <a:ext cx="1654158" cy="5521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68ADEE8-B881-4F99-A011-CF9607B8E9E3}"/>
              </a:ext>
            </a:extLst>
          </p:cNvPr>
          <p:cNvSpPr/>
          <p:nvPr/>
        </p:nvSpPr>
        <p:spPr>
          <a:xfrm>
            <a:off x="6398210" y="894393"/>
            <a:ext cx="1270374" cy="477058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700" b="1" i="1" u="sng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5A77DF-4BB4-4B4C-A740-63CD8FB89DE6}"/>
              </a:ext>
            </a:extLst>
          </p:cNvPr>
          <p:cNvSpPr txBox="1"/>
          <p:nvPr/>
        </p:nvSpPr>
        <p:spPr>
          <a:xfrm>
            <a:off x="4549914" y="1617065"/>
            <a:ext cx="1848295" cy="266740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q"/>
            </a:pPr>
            <a:r>
              <a:rPr lang="en-US" sz="1300" dirty="0"/>
              <a:t> Artificial Farming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AF2D-CD14-4BAC-93AD-C755D8970736}"/>
              </a:ext>
            </a:extLst>
          </p:cNvPr>
          <p:cNvSpPr txBox="1"/>
          <p:nvPr/>
        </p:nvSpPr>
        <p:spPr>
          <a:xfrm>
            <a:off x="4548315" y="2328728"/>
            <a:ext cx="1655482" cy="261614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q"/>
            </a:pPr>
            <a:r>
              <a:rPr lang="en-US" sz="1300" dirty="0"/>
              <a:t> Modern Cooking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8D15DE-AE25-4154-B09A-59CAD531E7D0}"/>
              </a:ext>
            </a:extLst>
          </p:cNvPr>
          <p:cNvSpPr txBox="1"/>
          <p:nvPr/>
        </p:nvSpPr>
        <p:spPr>
          <a:xfrm>
            <a:off x="4541190" y="3122044"/>
            <a:ext cx="1599138" cy="266740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q"/>
            </a:pPr>
            <a:r>
              <a:rPr lang="en-US" sz="1300" dirty="0"/>
              <a:t> Fast/Junk Food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5EDDEA-80F0-475D-8891-7D3C79D2B04E}"/>
              </a:ext>
            </a:extLst>
          </p:cNvPr>
          <p:cNvSpPr txBox="1"/>
          <p:nvPr/>
        </p:nvSpPr>
        <p:spPr>
          <a:xfrm>
            <a:off x="4449251" y="3899697"/>
            <a:ext cx="1853611" cy="471924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q"/>
            </a:pPr>
            <a:r>
              <a:rPr lang="en-US" sz="1300" dirty="0"/>
              <a:t> No Physical Activity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3D0F6E-92F2-42F2-82FC-B8F7D1CA54C4}"/>
              </a:ext>
            </a:extLst>
          </p:cNvPr>
          <p:cNvSpPr/>
          <p:nvPr/>
        </p:nvSpPr>
        <p:spPr>
          <a:xfrm>
            <a:off x="1969064" y="137195"/>
            <a:ext cx="4087600" cy="477058"/>
          </a:xfrm>
          <a:prstGeom prst="rect">
            <a:avLst/>
          </a:prstGeom>
          <a:noFill/>
        </p:spPr>
        <p:txBody>
          <a:bodyPr wrap="none" lIns="60963" tIns="30482" rIns="60963" bIns="30482">
            <a:spAutoFit/>
          </a:bodyPr>
          <a:lstStyle/>
          <a:p>
            <a:pPr algn="ctr"/>
            <a:r>
              <a:rPr lang="en-US" sz="27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/>
                  </a:outerShdw>
                </a:effectLst>
                <a:cs typeface="Calibri" panose="020F0502020204030204" pitchFamily="34" charset="0"/>
              </a:rPr>
              <a:t>WHAT WENT WRONG?</a:t>
            </a:r>
          </a:p>
        </p:txBody>
      </p:sp>
    </p:spTree>
    <p:extLst>
      <p:ext uri="{BB962C8B-B14F-4D97-AF65-F5344CB8AC3E}">
        <p14:creationId xmlns:p14="http://schemas.microsoft.com/office/powerpoint/2010/main" val="1828701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8BD865-B05D-4C80-8152-AB68596B0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1549505"/>
            <a:ext cx="2318203" cy="276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79A768-1D83-4345-B638-6987DF769A00}"/>
              </a:ext>
            </a:extLst>
          </p:cNvPr>
          <p:cNvSpPr/>
          <p:nvPr/>
        </p:nvSpPr>
        <p:spPr>
          <a:xfrm>
            <a:off x="-55889" y="1131876"/>
            <a:ext cx="3503529" cy="477058"/>
          </a:xfrm>
          <a:prstGeom prst="rect">
            <a:avLst/>
          </a:prstGeom>
        </p:spPr>
        <p:txBody>
          <a:bodyPr wrap="none" lIns="60963" tIns="30482" rIns="60963" bIns="30482">
            <a:spAutoFit/>
          </a:bodyPr>
          <a:lstStyle/>
          <a:p>
            <a:r>
              <a:rPr lang="en-IN" sz="2700" i="1" dirty="0">
                <a:solidFill>
                  <a:srgbClr val="0000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What your body needs?</a:t>
            </a:r>
          </a:p>
        </p:txBody>
      </p:sp>
      <p:sp>
        <p:nvSpPr>
          <p:cNvPr id="4" name="Subtitle 6">
            <a:extLst>
              <a:ext uri="{FF2B5EF4-FFF2-40B4-BE49-F238E27FC236}">
                <a16:creationId xmlns:a16="http://schemas.microsoft.com/office/drawing/2014/main" id="{8A4230E7-B54B-4B00-8D4C-29D9A9CFCD06}"/>
              </a:ext>
            </a:extLst>
          </p:cNvPr>
          <p:cNvSpPr txBox="1">
            <a:spLocks/>
          </p:cNvSpPr>
          <p:nvPr/>
        </p:nvSpPr>
        <p:spPr>
          <a:xfrm>
            <a:off x="2146137" y="2085039"/>
            <a:ext cx="2159408" cy="2238391"/>
          </a:xfrm>
          <a:prstGeom prst="rect">
            <a:avLst/>
          </a:prstGeom>
          <a:ln>
            <a:noFill/>
          </a:ln>
        </p:spPr>
        <p:txBody>
          <a:bodyPr vert="horz" lIns="60963" tIns="30482" rIns="60963" bIns="30482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Vitamins 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Trace elements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Minerals 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Carbohydrates 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Fibres 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Unsaturated fats 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Proteins 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Amino acids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Enzymes 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Herbs </a:t>
            </a:r>
          </a:p>
          <a:p>
            <a:pPr>
              <a:buFont typeface="Wingdings" pitchFamily="2" charset="2"/>
              <a:buChar char="Ø"/>
            </a:pPr>
            <a:r>
              <a:rPr lang="en-IN" sz="11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86A07CF-ED09-4C03-A247-FA45D2B44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3452" y="1246551"/>
            <a:ext cx="2003132" cy="2666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84C50DB-45EE-413F-B652-FE95C49366D2}"/>
              </a:ext>
            </a:extLst>
          </p:cNvPr>
          <p:cNvSpPr/>
          <p:nvPr/>
        </p:nvSpPr>
        <p:spPr>
          <a:xfrm>
            <a:off x="4002461" y="3944154"/>
            <a:ext cx="4064794" cy="892556"/>
          </a:xfrm>
          <a:prstGeom prst="rect">
            <a:avLst/>
          </a:prstGeom>
        </p:spPr>
        <p:txBody>
          <a:bodyPr lIns="60963" tIns="30482" rIns="60963" bIns="30482">
            <a:spAutoFit/>
          </a:bodyPr>
          <a:lstStyle/>
          <a:p>
            <a:r>
              <a:rPr lang="en-IN" sz="2700" i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What your body daily gets?</a:t>
            </a:r>
            <a:br>
              <a:rPr lang="en-IN" sz="2700" i="1" dirty="0">
                <a:solidFill>
                  <a:srgbClr val="FF0000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</a:br>
            <a:endParaRPr lang="en-US" sz="27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7D285-7EDA-4932-B5C4-6E0DCDE3EEE2}"/>
              </a:ext>
            </a:extLst>
          </p:cNvPr>
          <p:cNvSpPr/>
          <p:nvPr/>
        </p:nvSpPr>
        <p:spPr>
          <a:xfrm>
            <a:off x="3996110" y="1192608"/>
            <a:ext cx="2159408" cy="2092881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Refined products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products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Boiled down vegetables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Stored fruits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sz="11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Salt</a:t>
            </a: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Sugar, Cholesterol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Caffeine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Alcohol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Medication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addictive’s 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IN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Pesticides </a:t>
            </a:r>
            <a:endParaRPr lang="en-US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D52ABB-EF01-4619-BEAC-893D9E0DF159}"/>
              </a:ext>
            </a:extLst>
          </p:cNvPr>
          <p:cNvSpPr/>
          <p:nvPr/>
        </p:nvSpPr>
        <p:spPr>
          <a:xfrm>
            <a:off x="1290612" y="445295"/>
            <a:ext cx="5491574" cy="477058"/>
          </a:xfrm>
          <a:prstGeom prst="rect">
            <a:avLst/>
          </a:prstGeom>
          <a:noFill/>
        </p:spPr>
        <p:txBody>
          <a:bodyPr wrap="none" lIns="60963" tIns="30482" rIns="60963" bIns="30482">
            <a:spAutoFit/>
          </a:bodyPr>
          <a:lstStyle/>
          <a:p>
            <a:pPr algn="ctr"/>
            <a:r>
              <a:rPr lang="en-US" sz="27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/>
                  </a:outerShdw>
                </a:effectLst>
                <a:cs typeface="Calibri" panose="020F0502020204030204" pitchFamily="34" charset="0"/>
              </a:rPr>
              <a:t>CAUSE OF THESE DISEASES…..</a:t>
            </a:r>
          </a:p>
        </p:txBody>
      </p:sp>
    </p:spTree>
    <p:extLst>
      <p:ext uri="{BB962C8B-B14F-4D97-AF65-F5344CB8AC3E}">
        <p14:creationId xmlns:p14="http://schemas.microsoft.com/office/powerpoint/2010/main" val="19444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39CC47-8831-4CF8-8AAF-EC178329B4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87" b="89944" l="9961" r="899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05" r="34672"/>
          <a:stretch/>
        </p:blipFill>
        <p:spPr>
          <a:xfrm>
            <a:off x="6434363" y="861591"/>
            <a:ext cx="1606977" cy="31213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D4A1DF-3DEA-455F-B1AF-FFF7A4D25E3D}"/>
              </a:ext>
            </a:extLst>
          </p:cNvPr>
          <p:cNvSpPr/>
          <p:nvPr/>
        </p:nvSpPr>
        <p:spPr>
          <a:xfrm>
            <a:off x="1614409" y="1956435"/>
            <a:ext cx="1770725" cy="266740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3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AIR POLLUTION</a:t>
            </a:r>
            <a:endParaRPr lang="en-GB" sz="1300" b="1" dirty="0">
              <a:solidFill>
                <a:srgbClr val="0000D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FFC108-BBD9-4B1F-9DC2-B1634FB7C6EA}"/>
              </a:ext>
            </a:extLst>
          </p:cNvPr>
          <p:cNvSpPr/>
          <p:nvPr/>
        </p:nvSpPr>
        <p:spPr>
          <a:xfrm>
            <a:off x="1594274" y="2872846"/>
            <a:ext cx="2512375" cy="266740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3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POLLUTION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FCB886-2752-485C-95A0-B635546086F5}"/>
              </a:ext>
            </a:extLst>
          </p:cNvPr>
          <p:cNvSpPr/>
          <p:nvPr/>
        </p:nvSpPr>
        <p:spPr>
          <a:xfrm>
            <a:off x="1614409" y="3640587"/>
            <a:ext cx="1842409" cy="266740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3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RADIATION</a:t>
            </a:r>
          </a:p>
        </p:txBody>
      </p:sp>
      <p:pic>
        <p:nvPicPr>
          <p:cNvPr id="6" name="Picture 5" descr="ghc.png">
            <a:extLst>
              <a:ext uri="{FF2B5EF4-FFF2-40B4-BE49-F238E27FC236}">
                <a16:creationId xmlns:a16="http://schemas.microsoft.com/office/drawing/2014/main" id="{45A13CF2-FECB-4989-80E1-285050155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89" y="1978580"/>
            <a:ext cx="1403063" cy="684682"/>
          </a:xfrm>
          <a:prstGeom prst="rect">
            <a:avLst/>
          </a:prstGeom>
        </p:spPr>
      </p:pic>
      <p:pic>
        <p:nvPicPr>
          <p:cNvPr id="7" name="Picture 6" descr="imagesCACSX7VP.jpg">
            <a:extLst>
              <a:ext uri="{FF2B5EF4-FFF2-40B4-BE49-F238E27FC236}">
                <a16:creationId xmlns:a16="http://schemas.microsoft.com/office/drawing/2014/main" id="{F804AA6A-BA90-48BE-9E71-D695A9C5D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83" y="2777225"/>
            <a:ext cx="1394172" cy="770267"/>
          </a:xfrm>
          <a:prstGeom prst="rect">
            <a:avLst/>
          </a:prstGeom>
        </p:spPr>
      </p:pic>
      <p:pic>
        <p:nvPicPr>
          <p:cNvPr id="8" name="Picture 7" descr="imagesCA1ATH0R.jpg">
            <a:extLst>
              <a:ext uri="{FF2B5EF4-FFF2-40B4-BE49-F238E27FC236}">
                <a16:creationId xmlns:a16="http://schemas.microsoft.com/office/drawing/2014/main" id="{2DDAA10A-1E87-4F74-A437-BEF28D3D00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36" y="3640587"/>
            <a:ext cx="1394173" cy="684681"/>
          </a:xfrm>
          <a:prstGeom prst="rect">
            <a:avLst/>
          </a:prstGeom>
        </p:spPr>
      </p:pic>
      <p:pic>
        <p:nvPicPr>
          <p:cNvPr id="9" name="Picture 8" descr="pestisides.jpg">
            <a:extLst>
              <a:ext uri="{FF2B5EF4-FFF2-40B4-BE49-F238E27FC236}">
                <a16:creationId xmlns:a16="http://schemas.microsoft.com/office/drawing/2014/main" id="{9CCEA326-27F0-498E-AF80-9975551CF7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027" y="1002882"/>
            <a:ext cx="1403063" cy="856773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42AE29B-7DDF-405E-8DD1-E663DD687EBE}"/>
              </a:ext>
            </a:extLst>
          </p:cNvPr>
          <p:cNvSpPr/>
          <p:nvPr/>
        </p:nvSpPr>
        <p:spPr>
          <a:xfrm>
            <a:off x="1626956" y="996349"/>
            <a:ext cx="2215312" cy="266740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3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PESTICIDES IN FOOD</a:t>
            </a:r>
            <a:endParaRPr lang="en-GB" sz="1300" b="1" dirty="0">
              <a:solidFill>
                <a:srgbClr val="0000D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19C50-52C4-46E7-956D-3DEA96F0D8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559" y="934921"/>
            <a:ext cx="1363385" cy="85677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85A5C69-534B-4E9F-B34C-4E3C27188B14}"/>
              </a:ext>
            </a:extLst>
          </p:cNvPr>
          <p:cNvSpPr/>
          <p:nvPr/>
        </p:nvSpPr>
        <p:spPr>
          <a:xfrm>
            <a:off x="2251514" y="1516349"/>
            <a:ext cx="2215312" cy="266740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3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ARTIFICIAL RIPENING </a:t>
            </a:r>
            <a:endParaRPr lang="en-GB" sz="1300" b="1" dirty="0">
              <a:solidFill>
                <a:srgbClr val="0000D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3DA868-5EFB-4FDB-9EA5-E2F93ED0CD0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913" y="1901632"/>
            <a:ext cx="1363385" cy="73484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77D6DB4-DECF-485E-946C-37A684C34ECE}"/>
              </a:ext>
            </a:extLst>
          </p:cNvPr>
          <p:cNvSpPr/>
          <p:nvPr/>
        </p:nvSpPr>
        <p:spPr>
          <a:xfrm>
            <a:off x="1965058" y="2391531"/>
            <a:ext cx="2512374" cy="266740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3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 PHYSICAL ACTIVITY</a:t>
            </a:r>
            <a:endParaRPr lang="en-GB" sz="1300" b="1" dirty="0">
              <a:solidFill>
                <a:srgbClr val="0000D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CDEE7D-187D-4CF3-A681-51D906DABC3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680" y="2744448"/>
            <a:ext cx="1363385" cy="80304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2FE45C-ED89-44D9-8B7A-4702B2C12335}"/>
              </a:ext>
            </a:extLst>
          </p:cNvPr>
          <p:cNvSpPr/>
          <p:nvPr/>
        </p:nvSpPr>
        <p:spPr>
          <a:xfrm>
            <a:off x="2386009" y="3318652"/>
            <a:ext cx="2512374" cy="266740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3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MODERN COOKING</a:t>
            </a:r>
            <a:endParaRPr lang="en-GB" sz="1300" b="1" dirty="0">
              <a:solidFill>
                <a:srgbClr val="0000D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764748C-CF98-4A25-8862-D57C0627535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680" y="3599872"/>
            <a:ext cx="1363385" cy="71453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3153F0-A8E8-4704-A525-770787279678}"/>
              </a:ext>
            </a:extLst>
          </p:cNvPr>
          <p:cNvSpPr/>
          <p:nvPr/>
        </p:nvSpPr>
        <p:spPr>
          <a:xfrm>
            <a:off x="1830570" y="4105083"/>
            <a:ext cx="3109127" cy="266740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3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ADULTERATION OF SPICES </a:t>
            </a:r>
            <a:endParaRPr lang="en-GB" sz="1300" b="1" dirty="0">
              <a:solidFill>
                <a:srgbClr val="0000D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reeform 27">
            <a:extLst>
              <a:ext uri="{FF2B5EF4-FFF2-40B4-BE49-F238E27FC236}">
                <a16:creationId xmlns:a16="http://schemas.microsoft.com/office/drawing/2014/main" id="{6715890A-DF7C-4265-A0F9-DA549B43DFDD}"/>
              </a:ext>
            </a:extLst>
          </p:cNvPr>
          <p:cNvSpPr/>
          <p:nvPr/>
        </p:nvSpPr>
        <p:spPr>
          <a:xfrm>
            <a:off x="5425712" y="2170729"/>
            <a:ext cx="1276117" cy="123111"/>
          </a:xfrm>
          <a:custGeom>
            <a:avLst/>
            <a:gdLst>
              <a:gd name="connsiteX0" fmla="*/ 0 w 6681020"/>
              <a:gd name="connsiteY0" fmla="*/ 1986206 h 4225215"/>
              <a:gd name="connsiteX1" fmla="*/ 1769807 w 6681020"/>
              <a:gd name="connsiteY1" fmla="*/ 68916 h 4225215"/>
              <a:gd name="connsiteX2" fmla="*/ 4822723 w 6681020"/>
              <a:gd name="connsiteY2" fmla="*/ 4168967 h 4225215"/>
              <a:gd name="connsiteX3" fmla="*/ 6681020 w 6681020"/>
              <a:gd name="connsiteY3" fmla="*/ 2074696 h 422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1020" h="4225215">
                <a:moveTo>
                  <a:pt x="0" y="1986206"/>
                </a:moveTo>
                <a:cubicBezTo>
                  <a:pt x="483010" y="845664"/>
                  <a:pt x="966020" y="-294878"/>
                  <a:pt x="1769807" y="68916"/>
                </a:cubicBezTo>
                <a:cubicBezTo>
                  <a:pt x="2573594" y="432710"/>
                  <a:pt x="4004188" y="3834670"/>
                  <a:pt x="4822723" y="4168967"/>
                </a:cubicBezTo>
                <a:cubicBezTo>
                  <a:pt x="5641258" y="4503264"/>
                  <a:pt x="6161139" y="3288980"/>
                  <a:pt x="6681020" y="2074696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GB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5EE150-92E8-4330-82DB-48013E6E82FB}"/>
              </a:ext>
            </a:extLst>
          </p:cNvPr>
          <p:cNvSpPr txBox="1"/>
          <p:nvPr/>
        </p:nvSpPr>
        <p:spPr>
          <a:xfrm>
            <a:off x="5660462" y="1966113"/>
            <a:ext cx="829313" cy="246221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C054A2-F175-42D3-A549-CBC1E7C81281}"/>
              </a:ext>
            </a:extLst>
          </p:cNvPr>
          <p:cNvSpPr/>
          <p:nvPr/>
        </p:nvSpPr>
        <p:spPr>
          <a:xfrm>
            <a:off x="5664987" y="3675150"/>
            <a:ext cx="2610703" cy="307777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r>
              <a:rPr lang="en-GB" sz="16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 IMMUNE SYSTEM </a:t>
            </a:r>
            <a:endParaRPr lang="en-GB" sz="1600" b="1" dirty="0">
              <a:solidFill>
                <a:srgbClr val="0000D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87958F-7415-48F2-8576-C9AB4ADD1D01}"/>
              </a:ext>
            </a:extLst>
          </p:cNvPr>
          <p:cNvSpPr/>
          <p:nvPr/>
        </p:nvSpPr>
        <p:spPr>
          <a:xfrm>
            <a:off x="1902564" y="5287"/>
            <a:ext cx="4952965" cy="800223"/>
          </a:xfrm>
          <a:prstGeom prst="rect">
            <a:avLst/>
          </a:prstGeom>
          <a:noFill/>
        </p:spPr>
        <p:txBody>
          <a:bodyPr wrap="none" lIns="60963" tIns="30482" rIns="60963" bIns="30482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/>
                  </a:outerShdw>
                </a:effectLst>
                <a:cs typeface="Calibri" panose="020F0502020204030204" pitchFamily="34" charset="0"/>
              </a:rPr>
              <a:t>TOXINS FROM ENVIRONMENT</a:t>
            </a:r>
          </a:p>
          <a:p>
            <a:pPr algn="ctr"/>
            <a:r>
              <a:rPr lang="hi-IN" sz="2400" b="1" dirty="0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पर्यावरणीय </a:t>
            </a:r>
            <a:r>
              <a:rPr lang="hi-IN" altLang="en-US" sz="2400" b="1" dirty="0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विषाक्त पदार्थ </a:t>
            </a:r>
            <a:endParaRPr lang="en-US" altLang="en-US" sz="2400" b="1" dirty="0">
              <a:ln>
                <a:solidFill>
                  <a:schemeClr val="tx2"/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53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3D1174-6689-426B-8553-FA54915EC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15" y="817619"/>
            <a:ext cx="3434633" cy="3343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9E1F7B-22FF-4B07-BE0E-48B019535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58" y="762682"/>
            <a:ext cx="3628722" cy="33988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CF3191-A1C8-43E8-AA2B-7A4C87410DC4}"/>
              </a:ext>
            </a:extLst>
          </p:cNvPr>
          <p:cNvSpPr/>
          <p:nvPr/>
        </p:nvSpPr>
        <p:spPr>
          <a:xfrm>
            <a:off x="1085320" y="224639"/>
            <a:ext cx="6036402" cy="477058"/>
          </a:xfrm>
          <a:prstGeom prst="rect">
            <a:avLst/>
          </a:prstGeom>
          <a:noFill/>
        </p:spPr>
        <p:txBody>
          <a:bodyPr wrap="none" lIns="60963" tIns="30482" rIns="60963" bIns="30482">
            <a:spAutoFit/>
          </a:bodyPr>
          <a:lstStyle/>
          <a:p>
            <a:pPr algn="ctr"/>
            <a:r>
              <a:rPr lang="en-US" sz="27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WHAT ARE TODAY’S LIFESTYLE DISEASE..?</a:t>
            </a:r>
          </a:p>
        </p:txBody>
      </p:sp>
    </p:spTree>
    <p:extLst>
      <p:ext uri="{BB962C8B-B14F-4D97-AF65-F5344CB8AC3E}">
        <p14:creationId xmlns:p14="http://schemas.microsoft.com/office/powerpoint/2010/main" val="2259430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55DA51-01EF-4748-9E0A-9402172B9E19}"/>
              </a:ext>
            </a:extLst>
          </p:cNvPr>
          <p:cNvSpPr/>
          <p:nvPr/>
        </p:nvSpPr>
        <p:spPr>
          <a:xfrm>
            <a:off x="936044" y="53719"/>
            <a:ext cx="6484858" cy="615557"/>
          </a:xfrm>
          <a:prstGeom prst="rect">
            <a:avLst/>
          </a:prstGeom>
          <a:noFill/>
        </p:spPr>
        <p:txBody>
          <a:bodyPr wrap="none" lIns="60963" tIns="30482" rIns="60963" bIns="30482">
            <a:spAutoFit/>
          </a:bodyPr>
          <a:lstStyle/>
          <a:p>
            <a:pPr algn="ctr"/>
            <a:r>
              <a:rPr lang="en-GB" sz="24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How to bring back the -  </a:t>
            </a:r>
            <a:r>
              <a:rPr lang="en-GB" sz="36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Optimal Health ?</a:t>
            </a:r>
            <a:endParaRPr lang="en-US" sz="3600" b="1" dirty="0">
              <a:ln w="12700">
                <a:solidFill>
                  <a:schemeClr val="tx2"/>
                </a:solidFill>
                <a:prstDash val="solid"/>
              </a:ln>
              <a:solidFill>
                <a:schemeClr val="accent1"/>
              </a:solidFill>
              <a:effectLst>
                <a:outerShdw dist="38100" dir="2640000" algn="bl" rotWithShape="0">
                  <a:schemeClr val="tx2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61FCBD-DB8F-43C8-98A1-066FC396D3E7}"/>
              </a:ext>
            </a:extLst>
          </p:cNvPr>
          <p:cNvSpPr txBox="1"/>
          <p:nvPr/>
        </p:nvSpPr>
        <p:spPr>
          <a:xfrm>
            <a:off x="1314590" y="2881099"/>
            <a:ext cx="5475004" cy="307777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HEALTH AWARENESS TO PREVENT FROM LIFESTYLE DISEASE……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762E3-704B-4E57-9DFD-711CA79D94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94" y="850277"/>
            <a:ext cx="3186574" cy="1547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142F8B-6E80-4EBA-A5F8-F32A806174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5" y="850277"/>
            <a:ext cx="3251835" cy="1547663"/>
          </a:xfrm>
          <a:prstGeom prst="rect">
            <a:avLst/>
          </a:prstGeom>
        </p:spPr>
      </p:pic>
      <p:sp>
        <p:nvSpPr>
          <p:cNvPr id="6" name="Freeform 27">
            <a:extLst>
              <a:ext uri="{FF2B5EF4-FFF2-40B4-BE49-F238E27FC236}">
                <a16:creationId xmlns:a16="http://schemas.microsoft.com/office/drawing/2014/main" id="{3417C12F-28DE-4ABF-8A8D-6AD353C05C95}"/>
              </a:ext>
            </a:extLst>
          </p:cNvPr>
          <p:cNvSpPr/>
          <p:nvPr/>
        </p:nvSpPr>
        <p:spPr>
          <a:xfrm>
            <a:off x="3332470" y="1141197"/>
            <a:ext cx="1378274" cy="740207"/>
          </a:xfrm>
          <a:custGeom>
            <a:avLst/>
            <a:gdLst>
              <a:gd name="connsiteX0" fmla="*/ 0 w 6681020"/>
              <a:gd name="connsiteY0" fmla="*/ 1986206 h 4225215"/>
              <a:gd name="connsiteX1" fmla="*/ 1769807 w 6681020"/>
              <a:gd name="connsiteY1" fmla="*/ 68916 h 4225215"/>
              <a:gd name="connsiteX2" fmla="*/ 4822723 w 6681020"/>
              <a:gd name="connsiteY2" fmla="*/ 4168967 h 4225215"/>
              <a:gd name="connsiteX3" fmla="*/ 6681020 w 6681020"/>
              <a:gd name="connsiteY3" fmla="*/ 2074696 h 422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1020" h="4225215">
                <a:moveTo>
                  <a:pt x="0" y="1986206"/>
                </a:moveTo>
                <a:cubicBezTo>
                  <a:pt x="483010" y="845664"/>
                  <a:pt x="966020" y="-294878"/>
                  <a:pt x="1769807" y="68916"/>
                </a:cubicBezTo>
                <a:cubicBezTo>
                  <a:pt x="2573594" y="432710"/>
                  <a:pt x="4004188" y="3834670"/>
                  <a:pt x="4822723" y="4168967"/>
                </a:cubicBezTo>
                <a:cubicBezTo>
                  <a:pt x="5641258" y="4503264"/>
                  <a:pt x="6161139" y="3288980"/>
                  <a:pt x="6681020" y="2074696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4377B-BB08-4B58-AC1B-ED4965B1BDA1}"/>
              </a:ext>
            </a:extLst>
          </p:cNvPr>
          <p:cNvSpPr/>
          <p:nvPr/>
        </p:nvSpPr>
        <p:spPr>
          <a:xfrm>
            <a:off x="2592569" y="1388146"/>
            <a:ext cx="2858078" cy="246307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GB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OPTIMAL HEALTH</a:t>
            </a:r>
            <a:endParaRPr lang="en-GB" sz="110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672FDA-ABDD-421C-BE05-66E1D31AB732}"/>
              </a:ext>
            </a:extLst>
          </p:cNvPr>
          <p:cNvSpPr/>
          <p:nvPr/>
        </p:nvSpPr>
        <p:spPr>
          <a:xfrm>
            <a:off x="2654818" y="2320256"/>
            <a:ext cx="2993157" cy="615553"/>
          </a:xfrm>
          <a:prstGeom prst="rect">
            <a:avLst/>
          </a:prstGeom>
          <a:noFill/>
        </p:spPr>
        <p:txBody>
          <a:bodyPr wrap="none" lIns="60963" tIns="30482" rIns="60963" bIns="30482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FF0000"/>
                </a:solidFill>
                <a:effectLst>
                  <a:outerShdw blurRad="25400" dist="38100" algn="l" rotWithShape="0">
                    <a:prstClr val="black"/>
                  </a:outerShdw>
                  <a:reflection stA="86000" endPos="12000" dir="5400000" sy="-9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Only Answer is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2D7397-50D7-4F21-8BA4-078715B8CC83}"/>
              </a:ext>
            </a:extLst>
          </p:cNvPr>
          <p:cNvSpPr/>
          <p:nvPr/>
        </p:nvSpPr>
        <p:spPr>
          <a:xfrm>
            <a:off x="-88917" y="3163398"/>
            <a:ext cx="8129588" cy="553998"/>
          </a:xfrm>
          <a:prstGeom prst="rect">
            <a:avLst/>
          </a:prstGeom>
          <a:ln>
            <a:noFill/>
          </a:ln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GB" sz="1600" b="1" i="1" dirty="0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If we educate ourselves about life style disorder, then we will be healthy without any medication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20ADC-AA3B-4ACC-A8AA-F93748E2C578}"/>
              </a:ext>
            </a:extLst>
          </p:cNvPr>
          <p:cNvSpPr txBox="1"/>
          <p:nvPr/>
        </p:nvSpPr>
        <p:spPr>
          <a:xfrm>
            <a:off x="1314590" y="3763732"/>
            <a:ext cx="6248448" cy="461669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pPr marL="190510" indent="-190510">
              <a:buFont typeface="Wingdings" panose="05000000000000000000" pitchFamily="2" charset="2"/>
              <a:buChar char="Ø"/>
            </a:pPr>
            <a:r>
              <a:rPr lang="en-US" sz="1300" dirty="0">
                <a:effectLst>
                  <a:outerShdw blurRad="50800" dist="50800" dir="5400000" algn="ctr" rotWithShape="0">
                    <a:schemeClr val="tx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Change Your lifestyle, make yourself aware about Food, Lifestyle &amp; Lifestyle disorder. </a:t>
            </a:r>
          </a:p>
          <a:p>
            <a:pPr marL="190510" indent="-190510">
              <a:buFont typeface="Wingdings" panose="05000000000000000000" pitchFamily="2" charset="2"/>
              <a:buChar char="Ø"/>
            </a:pPr>
            <a:r>
              <a:rPr lang="en-US" sz="1300" dirty="0">
                <a:effectLst>
                  <a:outerShdw blurRad="50800" dist="50800" dir="5400000" algn="ctr" rotWithShape="0">
                    <a:schemeClr val="tx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Fulfil the nutritional Deficiency with good healthy food &amp; ancient Ayurveda.    </a:t>
            </a:r>
          </a:p>
        </p:txBody>
      </p:sp>
    </p:spTree>
    <p:extLst>
      <p:ext uri="{BB962C8B-B14F-4D97-AF65-F5344CB8AC3E}">
        <p14:creationId xmlns:p14="http://schemas.microsoft.com/office/powerpoint/2010/main" val="2647020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71BA1C8-2B45-430F-9970-68558C8F1ADA}"/>
              </a:ext>
            </a:extLst>
          </p:cNvPr>
          <p:cNvSpPr/>
          <p:nvPr/>
        </p:nvSpPr>
        <p:spPr>
          <a:xfrm>
            <a:off x="1291629" y="933606"/>
            <a:ext cx="6033721" cy="430887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>
                <a:lumMod val="65000"/>
              </a:schemeClr>
            </a:glow>
          </a:effectLst>
        </p:spPr>
        <p:txBody>
          <a:bodyPr wrap="square" lIns="60963" tIns="30482" rIns="60963" bIns="3048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dirty="0">
                <a:ln w="0"/>
                <a:effectLst>
                  <a:glow rad="127000">
                    <a:schemeClr val="tx2">
                      <a:lumMod val="75000"/>
                      <a:lumOff val="25000"/>
                    </a:schemeClr>
                  </a:glow>
                  <a:reflection blurRad="12700" stA="50000" endPos="50000" dist="5000" dir="5400000" sy="-100000" rotWithShape="0"/>
                </a:effectLst>
                <a:latin typeface="Lucida Handwriting" panose="03010101010101010101" pitchFamily="66" charset="0"/>
              </a:rPr>
              <a:t>OUR SOLUTION….</a:t>
            </a:r>
          </a:p>
        </p:txBody>
      </p:sp>
      <p:pic>
        <p:nvPicPr>
          <p:cNvPr id="4" name="Picture 2" descr="Asclepius Wellness">
            <a:extLst>
              <a:ext uri="{FF2B5EF4-FFF2-40B4-BE49-F238E27FC236}">
                <a16:creationId xmlns:a16="http://schemas.microsoft.com/office/drawing/2014/main" id="{5F98DEAB-E155-4308-B808-CB056B176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54"/>
          <a:stretch/>
        </p:blipFill>
        <p:spPr bwMode="auto">
          <a:xfrm>
            <a:off x="3590060" y="1396452"/>
            <a:ext cx="1205049" cy="105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9F9AFA-AB7C-40BE-8DC9-0E301F9D0696}"/>
              </a:ext>
            </a:extLst>
          </p:cNvPr>
          <p:cNvSpPr txBox="1"/>
          <p:nvPr/>
        </p:nvSpPr>
        <p:spPr>
          <a:xfrm rot="20486">
            <a:off x="2993558" y="2449182"/>
            <a:ext cx="2488415" cy="307777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r>
              <a:rPr lang="en-IN" sz="1600" i="1" dirty="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ELITE , NOTHING ELSE</a:t>
            </a:r>
            <a:endParaRPr lang="en-IN" sz="1600" dirty="0">
              <a:ln w="18415" cmpd="sng">
                <a:noFill/>
                <a:prstDash val="solid"/>
              </a:ln>
              <a:latin typeface="Arial Rounded MT Bold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13FEDA-4167-4A72-B459-7EECE94E108B}"/>
              </a:ext>
            </a:extLst>
          </p:cNvPr>
          <p:cNvSpPr/>
          <p:nvPr/>
        </p:nvSpPr>
        <p:spPr>
          <a:xfrm>
            <a:off x="487389" y="2898530"/>
            <a:ext cx="7642200" cy="553998"/>
          </a:xfrm>
          <a:prstGeom prst="rect">
            <a:avLst/>
          </a:prstGeom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GB" sz="1600" b="1" i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BRINGING 5000 YRS OLD ANCIENT AYURVEDA &amp; DELIVERING BEST QUALITY PRODUCTS.  </a:t>
            </a:r>
            <a:endParaRPr lang="en-GB" sz="1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5E13DB-80EA-4627-8E2A-0DD1E484D297}"/>
              </a:ext>
            </a:extLst>
          </p:cNvPr>
          <p:cNvSpPr/>
          <p:nvPr/>
        </p:nvSpPr>
        <p:spPr>
          <a:xfrm>
            <a:off x="1123954" y="3545848"/>
            <a:ext cx="6170907" cy="389850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>
                <a:lumMod val="65000"/>
              </a:schemeClr>
            </a:glow>
          </a:effectLst>
        </p:spPr>
        <p:txBody>
          <a:bodyPr wrap="square" lIns="60963" tIns="30482" rIns="60963" bIns="30482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1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tx1">
                      <a:alpha val="88000"/>
                    </a:schemeClr>
                  </a:glow>
                  <a:reflection blurRad="12700" endPos="17000" dist="5000" dir="5400000" sy="-100000" rotWithShape="0"/>
                </a:effectLst>
                <a:latin typeface="Lucida Handwriting" panose="03010101010101010101" pitchFamily="66" charset="0"/>
              </a:rPr>
              <a:t>MISSION –  HEALTHY &amp; WEALTHY INDIA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EC2A98-93D4-424F-AE10-35236C6450BE}"/>
              </a:ext>
            </a:extLst>
          </p:cNvPr>
          <p:cNvSpPr/>
          <p:nvPr/>
        </p:nvSpPr>
        <p:spPr>
          <a:xfrm>
            <a:off x="1529412" y="393471"/>
            <a:ext cx="5398408" cy="477058"/>
          </a:xfrm>
          <a:prstGeom prst="rect">
            <a:avLst/>
          </a:prstGeom>
          <a:noFill/>
        </p:spPr>
        <p:txBody>
          <a:bodyPr wrap="none" lIns="60963" tIns="30482" rIns="60963" bIns="30482">
            <a:spAutoFit/>
          </a:bodyPr>
          <a:lstStyle/>
          <a:p>
            <a:pPr algn="ctr"/>
            <a:r>
              <a:rPr lang="en-US" sz="27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NOW, HOW TO IMPROVE IMMUNITY</a:t>
            </a:r>
          </a:p>
        </p:txBody>
      </p:sp>
    </p:spTree>
    <p:extLst>
      <p:ext uri="{BB962C8B-B14F-4D97-AF65-F5344CB8AC3E}">
        <p14:creationId xmlns:p14="http://schemas.microsoft.com/office/powerpoint/2010/main" val="4064077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32F7CB7-427B-44FD-AFFC-3BF6031BA2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1933" t="1077" r="13129" b="-1077"/>
          <a:stretch/>
        </p:blipFill>
        <p:spPr bwMode="auto">
          <a:xfrm>
            <a:off x="108702" y="1536701"/>
            <a:ext cx="1070554" cy="14511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BCA855C7-D348-47DD-93F1-21DFF3D9E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294" y="747598"/>
            <a:ext cx="1070554" cy="14511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47812FE5-060F-4636-80AF-9BC3A4D9F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22070" y="1881084"/>
            <a:ext cx="1137410" cy="10602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A6F2B203-8EC9-4CF6-BA4D-2451B990E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l="25327" t="-535" r="26319" b="535"/>
          <a:stretch/>
        </p:blipFill>
        <p:spPr bwMode="auto">
          <a:xfrm>
            <a:off x="3410857" y="714403"/>
            <a:ext cx="1070554" cy="1476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8BD3E0-117C-4E55-9CEA-1EDA98B9A341}"/>
              </a:ext>
            </a:extLst>
          </p:cNvPr>
          <p:cNvSpPr txBox="1"/>
          <p:nvPr/>
        </p:nvSpPr>
        <p:spPr>
          <a:xfrm>
            <a:off x="1962074" y="-12297"/>
            <a:ext cx="4555849" cy="477058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r>
              <a:rPr lang="en-IN" sz="2700" b="1" dirty="0">
                <a:solidFill>
                  <a:srgbClr val="00B050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7 CATEGORY OF PRODUCTS </a:t>
            </a:r>
            <a:endParaRPr lang="en-IN" sz="2700" dirty="0">
              <a:solidFill>
                <a:srgbClr val="00B050"/>
              </a:solidFill>
              <a:latin typeface="Calibri" panose="020F0502020204030204" pitchFamily="34" charset="0"/>
              <a:ea typeface="Adobe Gothic Std B" panose="020B08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C75619-A0A8-4B3E-BCD6-88F6999C7C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616" t="-686" r="30626" b="686"/>
          <a:stretch/>
        </p:blipFill>
        <p:spPr>
          <a:xfrm>
            <a:off x="4467207" y="1536700"/>
            <a:ext cx="1081850" cy="14549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9286B2-9434-4D0A-91F6-D4EDA14896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169" y="1473170"/>
            <a:ext cx="1146177" cy="15146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359A4D-04D0-468C-93AD-7F8AB7CF4600}"/>
              </a:ext>
            </a:extLst>
          </p:cNvPr>
          <p:cNvSpPr txBox="1"/>
          <p:nvPr/>
        </p:nvSpPr>
        <p:spPr>
          <a:xfrm>
            <a:off x="251573" y="3048246"/>
            <a:ext cx="859164" cy="246221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WELLNESS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59A62F-1F89-4011-A2A0-F02BE0958645}"/>
              </a:ext>
            </a:extLst>
          </p:cNvPr>
          <p:cNvSpPr txBox="1"/>
          <p:nvPr/>
        </p:nvSpPr>
        <p:spPr>
          <a:xfrm>
            <a:off x="1293588" y="2246639"/>
            <a:ext cx="836717" cy="615553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BEAUTY &amp;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 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36D360-7C3D-4664-B758-02B2B883AB3A}"/>
              </a:ext>
            </a:extLst>
          </p:cNvPr>
          <p:cNvSpPr txBox="1"/>
          <p:nvPr/>
        </p:nvSpPr>
        <p:spPr>
          <a:xfrm>
            <a:off x="2458783" y="3064244"/>
            <a:ext cx="1370574" cy="246225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VETERINARY CARE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3E90B2-1D37-4AB6-89A2-EAEB5CC25763}"/>
              </a:ext>
            </a:extLst>
          </p:cNvPr>
          <p:cNvSpPr txBox="1"/>
          <p:nvPr/>
        </p:nvSpPr>
        <p:spPr>
          <a:xfrm>
            <a:off x="3512732" y="2215526"/>
            <a:ext cx="877762" cy="246221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ORAL CARE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CD4F5A-A6D4-4F90-A553-D68AA21CD49E}"/>
              </a:ext>
            </a:extLst>
          </p:cNvPr>
          <p:cNvSpPr txBox="1"/>
          <p:nvPr/>
        </p:nvSpPr>
        <p:spPr>
          <a:xfrm>
            <a:off x="4309535" y="3060692"/>
            <a:ext cx="1397194" cy="246221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FOOD SUPPLEMENT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A60377-B314-42B5-9F6C-55374166B197}"/>
              </a:ext>
            </a:extLst>
          </p:cNvPr>
          <p:cNvSpPr txBox="1"/>
          <p:nvPr/>
        </p:nvSpPr>
        <p:spPr>
          <a:xfrm>
            <a:off x="5790348" y="2215526"/>
            <a:ext cx="939757" cy="246221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 CARE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40E0A1E-9703-4B17-80E2-5D79355380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09" y="659680"/>
            <a:ext cx="1143660" cy="15146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13F179F-4B18-4EA8-9AEC-8B9EC3ADC6A1}"/>
              </a:ext>
            </a:extLst>
          </p:cNvPr>
          <p:cNvSpPr txBox="1"/>
          <p:nvPr/>
        </p:nvSpPr>
        <p:spPr>
          <a:xfrm>
            <a:off x="6864847" y="3060692"/>
            <a:ext cx="1013168" cy="246221"/>
          </a:xfrm>
          <a:prstGeom prst="rect">
            <a:avLst/>
          </a:prstGeom>
          <a:noFill/>
        </p:spPr>
        <p:txBody>
          <a:bodyPr wrap="none" lIns="60963" tIns="30482" rIns="60963" bIns="30482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AGRICULTURE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90E4DD-5662-4198-B995-F762F55BA4D4}"/>
              </a:ext>
            </a:extLst>
          </p:cNvPr>
          <p:cNvSpPr/>
          <p:nvPr/>
        </p:nvSpPr>
        <p:spPr>
          <a:xfrm>
            <a:off x="1974515" y="359100"/>
            <a:ext cx="3912438" cy="304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606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67340" y="0"/>
            <a:ext cx="8196929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3109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2CE8EE-C267-4370-AB5C-E1BCC30685FD}"/>
              </a:ext>
            </a:extLst>
          </p:cNvPr>
          <p:cNvSpPr txBox="1"/>
          <p:nvPr/>
        </p:nvSpPr>
        <p:spPr>
          <a:xfrm>
            <a:off x="189955" y="140873"/>
            <a:ext cx="2252969" cy="261614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r>
              <a:rPr lang="en-IN" sz="1300" b="1" dirty="0">
                <a:solidFill>
                  <a:schemeClr val="bg1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Asclepius Wellness </a:t>
            </a:r>
            <a:r>
              <a:rPr lang="en-IN" sz="1300" b="1" dirty="0" err="1">
                <a:solidFill>
                  <a:schemeClr val="bg1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Pvt.</a:t>
            </a:r>
            <a:r>
              <a:rPr lang="en-IN" sz="1300" b="1" dirty="0">
                <a:solidFill>
                  <a:schemeClr val="bg1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 Ltd.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7A18D1-0558-4082-8282-C9F460DFD2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7F36CC-15B6-4A09-AAB0-4D13B246A637}"/>
              </a:ext>
            </a:extLst>
          </p:cNvPr>
          <p:cNvSpPr/>
          <p:nvPr/>
        </p:nvSpPr>
        <p:spPr>
          <a:xfrm>
            <a:off x="1406648" y="747621"/>
            <a:ext cx="5840803" cy="554002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BOOSTING IMMUNITY /</a:t>
            </a:r>
            <a:r>
              <a:rPr lang="hi-I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Devanagari MT" panose="02000500020000000000" pitchFamily="2" charset="0"/>
              </a:rPr>
              <a:t>रोग प्रतिरोधक क्षमता बढ़ाने संबंधित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FE32CB-8E5D-47C7-8984-F8661DFA36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9" t="2130" r="15199" b="2686"/>
          <a:stretch/>
        </p:blipFill>
        <p:spPr>
          <a:xfrm>
            <a:off x="5640094" y="1874589"/>
            <a:ext cx="897158" cy="16374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ABE2C400-58B7-496B-945A-939452F30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8BFAAB30-D54B-4A2F-AA6F-0D3F8D35AF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59" y="1955385"/>
            <a:ext cx="817363" cy="1624887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19FC3EEC-BB7E-438B-AFC2-A347D0B906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081" y="2027768"/>
            <a:ext cx="854017" cy="15610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6D6083-7B9A-496A-B942-9801DB6BC20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463" y="2922175"/>
            <a:ext cx="817363" cy="1624885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D9E39B27-967C-4369-A225-E3A4C852A4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943" y="1983549"/>
            <a:ext cx="785248" cy="1561042"/>
          </a:xfrm>
          <a:prstGeom prst="rect">
            <a:avLst/>
          </a:prstGeom>
        </p:spPr>
      </p:pic>
      <p:pic>
        <p:nvPicPr>
          <p:cNvPr id="12" name="Picture 11" descr="A picture containing text, skin cream, can&#10;&#10;Description automatically generated">
            <a:extLst>
              <a:ext uri="{FF2B5EF4-FFF2-40B4-BE49-F238E27FC236}">
                <a16:creationId xmlns:a16="http://schemas.microsoft.com/office/drawing/2014/main" id="{513F8AC8-9B10-4546-B59C-A33F8D05D0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569" y="1983549"/>
            <a:ext cx="863773" cy="1502572"/>
          </a:xfrm>
          <a:prstGeom prst="rect">
            <a:avLst/>
          </a:prstGeom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BE78CCCE-31BC-4360-A6AC-0185480D085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171" y="2535836"/>
            <a:ext cx="508239" cy="2004939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EECA3657-3E6B-4ED3-95D5-A54C1390CAC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4992" y="1798251"/>
            <a:ext cx="854017" cy="178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8F8C3A68-ED80-4245-886B-4FFE5B31E4C4}"/>
              </a:ext>
            </a:extLst>
          </p:cNvPr>
          <p:cNvSpPr txBox="1"/>
          <p:nvPr/>
        </p:nvSpPr>
        <p:spPr>
          <a:xfrm>
            <a:off x="189955" y="140873"/>
            <a:ext cx="2252969" cy="261614"/>
          </a:xfrm>
          <a:prstGeom prst="rect">
            <a:avLst/>
          </a:prstGeom>
          <a:noFill/>
        </p:spPr>
        <p:txBody>
          <a:bodyPr wrap="square" lIns="60963" tIns="30482" rIns="60963" bIns="30482" rtlCol="0">
            <a:spAutoFit/>
          </a:bodyPr>
          <a:lstStyle/>
          <a:p>
            <a:r>
              <a:rPr lang="en-IN" sz="1300" b="1" dirty="0">
                <a:solidFill>
                  <a:schemeClr val="bg1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Asclepius Wellness </a:t>
            </a:r>
            <a:r>
              <a:rPr lang="en-IN" sz="1300" b="1" dirty="0" err="1">
                <a:solidFill>
                  <a:schemeClr val="bg1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Pvt.</a:t>
            </a:r>
            <a:r>
              <a:rPr lang="en-IN" sz="1300" b="1" dirty="0">
                <a:solidFill>
                  <a:schemeClr val="bg1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 Ltd.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554002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BOOSTING IMMUNITY /</a:t>
            </a:r>
            <a:r>
              <a:rPr lang="hi-I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Devanagari MT" panose="02000500020000000000" pitchFamily="2" charset="0"/>
              </a:rPr>
              <a:t>रोग प्रतिरोधक क्षमता बढ़ाने संबंधित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A picture containing text, cup&#10;&#10;Description automatically generated">
            <a:extLst>
              <a:ext uri="{FF2B5EF4-FFF2-40B4-BE49-F238E27FC236}">
                <a16:creationId xmlns:a16="http://schemas.microsoft.com/office/drawing/2014/main" id="{DB653AB9-4169-42C4-8411-298CE10563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17" y="2047551"/>
            <a:ext cx="1199335" cy="1506589"/>
          </a:xfrm>
          <a:prstGeom prst="rect">
            <a:avLst/>
          </a:prstGeom>
        </p:spPr>
      </p:pic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FBFD708E-1455-4963-BA31-1683EFA35F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167" y="1922982"/>
            <a:ext cx="1199335" cy="1787693"/>
          </a:xfrm>
          <a:prstGeom prst="rect">
            <a:avLst/>
          </a:prstGeom>
        </p:spPr>
      </p:pic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6F3CA739-579F-4F7B-B031-79E5A00FA0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073" y="1938693"/>
            <a:ext cx="822029" cy="1570479"/>
          </a:xfrm>
          <a:prstGeom prst="rect">
            <a:avLst/>
          </a:prstGeom>
        </p:spPr>
      </p:pic>
      <p:pic>
        <p:nvPicPr>
          <p:cNvPr id="18" name="Picture 17" descr="A picture containing calendar&#10;&#10;Description automatically generated">
            <a:extLst>
              <a:ext uri="{FF2B5EF4-FFF2-40B4-BE49-F238E27FC236}">
                <a16:creationId xmlns:a16="http://schemas.microsoft.com/office/drawing/2014/main" id="{2C915533-6023-436E-85F2-87669BEE5E2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r="4595"/>
          <a:stretch/>
        </p:blipFill>
        <p:spPr>
          <a:xfrm>
            <a:off x="3295378" y="1841685"/>
            <a:ext cx="968217" cy="1853903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7F31F14-D705-4C22-A97B-246035536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r="22922"/>
          <a:stretch/>
        </p:blipFill>
        <p:spPr bwMode="auto">
          <a:xfrm>
            <a:off x="2423552" y="1841685"/>
            <a:ext cx="857425" cy="1764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17387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8430" y="0"/>
            <a:ext cx="8196930" cy="457181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bin" pitchFamily="2" charset="0"/>
                <a:cs typeface="Calibri" panose="020F0502020204030204" pitchFamily="34" charset="0"/>
              </a:rPr>
              <a:t>RELATED TO  ANTI DIABETIC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i-IN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मधुमेह</a:t>
            </a:r>
            <a:r>
              <a:rPr lang="en-US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 </a:t>
            </a:r>
            <a:r>
              <a:rPr lang="hi-IN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से संबंधित</a:t>
            </a:r>
            <a:r>
              <a:rPr lang="hi-IN" altLang="en-US" sz="1600" b="1" dirty="0">
                <a:latin typeface="Devanagari MT" panose="02000500020000000000"/>
                <a:cs typeface="Mangal" panose="00000400000000000000" pitchFamily="2"/>
              </a:rPr>
              <a:t>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 panose="02000500020000000000"/>
                <a:cs typeface="Calibri" panose="020F0502020204030204" pitchFamily="34" charset="0"/>
              </a:rPr>
              <a:t> 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evanagari MT" panose="0200050002000000000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Text, whiteboard&#10;&#10;Description automatically generated">
            <a:extLst>
              <a:ext uri="{FF2B5EF4-FFF2-40B4-BE49-F238E27FC236}">
                <a16:creationId xmlns:a16="http://schemas.microsoft.com/office/drawing/2014/main" id="{C3E06426-0E99-484C-858B-3F5BA71A76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348" y="1630631"/>
            <a:ext cx="863281" cy="1806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1C4AEB-EADE-4025-B6E7-DDCBEF556A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4" t="21980" r="29025" b="21844"/>
          <a:stretch/>
        </p:blipFill>
        <p:spPr>
          <a:xfrm>
            <a:off x="4110036" y="2795917"/>
            <a:ext cx="922523" cy="17235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7AA9BE-BCAE-4584-BD2F-089DCC7ADE5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7290" y="2521174"/>
            <a:ext cx="1002934" cy="2003091"/>
          </a:xfrm>
          <a:prstGeom prst="rect">
            <a:avLst/>
          </a:prstGeom>
        </p:spPr>
      </p:pic>
      <p:pic>
        <p:nvPicPr>
          <p:cNvPr id="9" name="Picture 8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ED53D8DC-44DF-4599-95A5-650E3D7CFED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9214" y="1863901"/>
            <a:ext cx="875850" cy="1673304"/>
          </a:xfrm>
          <a:prstGeom prst="rect">
            <a:avLst/>
          </a:prstGeom>
        </p:spPr>
      </p:pic>
      <p:pic>
        <p:nvPicPr>
          <p:cNvPr id="10" name="Picture 9" descr="A close-up of a label&#10;&#10;Description automatically generated with medium confidence">
            <a:extLst>
              <a:ext uri="{FF2B5EF4-FFF2-40B4-BE49-F238E27FC236}">
                <a16:creationId xmlns:a16="http://schemas.microsoft.com/office/drawing/2014/main" id="{EE6B6CC4-32E1-4A3D-8C30-5C4C9973AC7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7548" y="2988567"/>
            <a:ext cx="875850" cy="1529413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0FEB93B8-0952-43BD-A374-6B20269249F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88" y="1895235"/>
            <a:ext cx="816371" cy="162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2382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657709" y="713879"/>
            <a:ext cx="5840803" cy="554002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atin typeface="Cabin" pitchFamily="2" charset="0"/>
              </a:rPr>
              <a:t>RELATED TO BONE &amp; JOINT HEALTH </a:t>
            </a:r>
            <a:r>
              <a:rPr lang="en-IN" sz="1600" dirty="0">
                <a:latin typeface="Cabin" pitchFamily="2" charset="0"/>
              </a:rPr>
              <a:t> </a:t>
            </a:r>
            <a:r>
              <a:rPr lang="en-IN" sz="1600" b="1" dirty="0"/>
              <a:t>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हड्डी और </a:t>
            </a:r>
            <a:r>
              <a:rPr lang="hi-IN" sz="1600" b="1" dirty="0">
                <a:solidFill>
                  <a:srgbClr val="202124"/>
                </a:solidFill>
                <a:latin typeface="arial" panose="020B0604020202020204" pitchFamily="34" charset="0"/>
              </a:rPr>
              <a:t>जोड़ों</a:t>
            </a:r>
            <a:r>
              <a:rPr lang="en-US" sz="1600" dirty="0">
                <a:solidFill>
                  <a:srgbClr val="202124"/>
                </a:solidFill>
                <a:latin typeface="arial" panose="020B0604020202020204" pitchFamily="34" charset="0"/>
              </a:rPr>
              <a:t>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73EC3B1-B8EC-4067-A02F-E6B0E37703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200" y="1886508"/>
            <a:ext cx="806587" cy="1647129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29205B1-1603-4239-9A47-4AACAFA003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107" y="1538836"/>
            <a:ext cx="1032683" cy="2016066"/>
          </a:xfrm>
          <a:prstGeom prst="rect">
            <a:avLst/>
          </a:prstGeom>
        </p:spPr>
      </p:pic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007E5C5-F5BC-4C1B-9C0C-D334EED688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776" y="1886508"/>
            <a:ext cx="743262" cy="1586097"/>
          </a:xfrm>
          <a:prstGeom prst="rect">
            <a:avLst/>
          </a:prstGeo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F5782B58-1A11-4D5A-A973-E6B1DEEC8F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654" y="1907773"/>
            <a:ext cx="885798" cy="16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478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722811" y="747621"/>
            <a:ext cx="5524640" cy="554002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bin" pitchFamily="2" charset="0"/>
                <a:cs typeface="Calibri" panose="020F0502020204030204" pitchFamily="34" charset="0"/>
              </a:rPr>
              <a:t>RELATED TO  ANTIOXIDANT &amp; ANTI-INFLAMMATORY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i-I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evanagari MT" panose="02000500020000000000"/>
              </a:rPr>
              <a:t>एंटीऑक्सीडेंट और एंटी-इन्फ्लैमेटरी से संबंधित</a:t>
            </a:r>
            <a:endParaRPr lang="hi-IN" altLang="en-US" sz="1600" b="1" dirty="0">
              <a:latin typeface="Devanagari MT" panose="02000500020000000000"/>
              <a:cs typeface="Mangal" panose="00000400000000000000" pitchFamily="2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BERRYDOC-JUICE.png">
            <a:extLst>
              <a:ext uri="{FF2B5EF4-FFF2-40B4-BE49-F238E27FC236}">
                <a16:creationId xmlns:a16="http://schemas.microsoft.com/office/drawing/2014/main" id="{447D7021-A7AB-4569-8E9E-A410E8526FC8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58174" y="1687297"/>
            <a:ext cx="1074405" cy="19305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6F6533-B3F5-4C58-B29B-F5B6B89EBE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3956" y="2104762"/>
            <a:ext cx="740137" cy="14046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37B8E9-6D17-4204-8601-8E8B47C3974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570" y="2153303"/>
            <a:ext cx="699604" cy="14046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522DF2-384B-436A-89DE-2F6EA404238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8572" y="2162042"/>
            <a:ext cx="690641" cy="1387222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6FCFD5B2-4606-40AE-BE21-851D6556741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395" y="1728132"/>
            <a:ext cx="930462" cy="17192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4189FD-867E-4D65-A8E3-DA8F56E1BC8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7524" y="3174295"/>
            <a:ext cx="700197" cy="1387222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C2256CC6-0C3F-441F-AF68-093B2DA276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834" y="3433849"/>
            <a:ext cx="2001984" cy="11276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040A42-8E76-4A28-97A2-FE56E25E7F0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5704" y="2162543"/>
            <a:ext cx="712536" cy="140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4845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7565" y="0"/>
            <a:ext cx="8196930" cy="45779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bin" pitchFamily="2" charset="0"/>
                <a:cs typeface="Calibri" panose="020F0502020204030204" pitchFamily="34" charset="0"/>
              </a:rPr>
              <a:t>RELATED TO  ANTI OBESITY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i-IN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मोटापा</a:t>
            </a:r>
            <a:r>
              <a:rPr lang="en-US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 </a:t>
            </a:r>
            <a:r>
              <a:rPr lang="hi-IN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से संबंधित</a:t>
            </a:r>
            <a:r>
              <a:rPr lang="hi-IN" altLang="en-US" sz="1600" b="1" dirty="0">
                <a:latin typeface="Devanagari MT" panose="02000500020000000000"/>
                <a:cs typeface="Mangal" panose="00000400000000000000" pitchFamily="2"/>
              </a:rPr>
              <a:t> </a:t>
            </a: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D14D22-70EE-4E39-A849-3A2F5A00E8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5114" y="2130221"/>
            <a:ext cx="865732" cy="13855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C23DF3-EE1E-42FA-8BA6-C056650F05F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36491" y="2079307"/>
            <a:ext cx="865732" cy="14370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26599E-10FC-4FE0-93F3-F3FA6266B35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55001" y="2040509"/>
            <a:ext cx="804136" cy="1437052"/>
          </a:xfrm>
          <a:prstGeom prst="rect">
            <a:avLst/>
          </a:prstGeom>
        </p:spPr>
      </p:pic>
      <p:pic>
        <p:nvPicPr>
          <p:cNvPr id="11" name="Picture 10" descr="A close-up of a label&#10;&#10;Description automatically generated with medium confidence">
            <a:extLst>
              <a:ext uri="{FF2B5EF4-FFF2-40B4-BE49-F238E27FC236}">
                <a16:creationId xmlns:a16="http://schemas.microsoft.com/office/drawing/2014/main" id="{17705BC7-DFB8-464C-865A-2311CFBE35F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164" y="2721204"/>
            <a:ext cx="1031558" cy="18013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D75D84-3CFE-4BE7-BCDE-FFCBDFB9A7E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18" y="1569416"/>
            <a:ext cx="1167760" cy="2076600"/>
          </a:xfrm>
          <a:prstGeom prst="rect">
            <a:avLst/>
          </a:prstGeom>
        </p:spPr>
      </p:pic>
      <p:pic>
        <p:nvPicPr>
          <p:cNvPr id="13" name="Picture 12" descr="Text, calendar, whiteboard&#10;&#10;Description automatically generated">
            <a:extLst>
              <a:ext uri="{FF2B5EF4-FFF2-40B4-BE49-F238E27FC236}">
                <a16:creationId xmlns:a16="http://schemas.microsoft.com/office/drawing/2014/main" id="{C48F4514-EB9C-41D2-9CD5-E515DBC84EE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600" y="2438521"/>
            <a:ext cx="1107164" cy="207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6121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bin" pitchFamily="2" charset="0"/>
                <a:cs typeface="Calibri" panose="020F0502020204030204" pitchFamily="34" charset="0"/>
              </a:rPr>
              <a:t>RELATED TO  ANTI PILES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i-I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evanagari MT" panose="02000500020000000000"/>
              </a:rPr>
              <a:t>बवासीर</a:t>
            </a:r>
            <a:r>
              <a:rPr lang="en-US" sz="1600" b="1" dirty="0">
                <a:solidFill>
                  <a:srgbClr val="423E3E"/>
                </a:solidFill>
                <a:latin typeface="Devanagari MT" panose="02000500020000000000"/>
              </a:rPr>
              <a:t> </a:t>
            </a:r>
            <a:r>
              <a:rPr 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 </a:t>
            </a:r>
            <a:r>
              <a:rPr lang="hi-IN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से संबंधित</a:t>
            </a:r>
            <a:r>
              <a:rPr lang="hi-IN" altLang="en-US" sz="1600" b="1" dirty="0">
                <a:latin typeface="Devanagari MT" panose="02000500020000000000"/>
                <a:cs typeface="Mangal" panose="00000400000000000000" pitchFamily="2"/>
              </a:rPr>
              <a:t> </a:t>
            </a: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8A2FB627-9E50-4DE4-B42F-CC8F9635D9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616" y="1617551"/>
            <a:ext cx="904766" cy="1894572"/>
          </a:xfrm>
          <a:prstGeom prst="rect">
            <a:avLst/>
          </a:prstGeom>
        </p:spPr>
      </p:pic>
      <p:pic>
        <p:nvPicPr>
          <p:cNvPr id="6" name="Picture 5" descr="Text, logo&#10;&#10;Description automatically generated">
            <a:extLst>
              <a:ext uri="{FF2B5EF4-FFF2-40B4-BE49-F238E27FC236}">
                <a16:creationId xmlns:a16="http://schemas.microsoft.com/office/drawing/2014/main" id="{52891620-64CB-44B3-ABEA-84D0057293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5145" y="1593644"/>
            <a:ext cx="905015" cy="18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6060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293072" y="738607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bin" pitchFamily="2" charset="0"/>
                <a:cs typeface="Calibri" panose="020F0502020204030204" pitchFamily="34" charset="0"/>
              </a:rPr>
              <a:t>RELATED TO  ANTI ALLERGIC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i-IN" sz="1600" b="1" dirty="0">
                <a:solidFill>
                  <a:srgbClr val="202124"/>
                </a:solidFill>
                <a:latin typeface="Devanagari MT" panose="02000500020000000000"/>
              </a:rPr>
              <a:t>एलर्जी</a:t>
            </a:r>
            <a:r>
              <a:rPr lang="en-US" sz="1600" b="1" dirty="0">
                <a:solidFill>
                  <a:srgbClr val="202124"/>
                </a:solidFill>
                <a:latin typeface="Devanagari MT" panose="02000500020000000000"/>
              </a:rPr>
              <a:t>  </a:t>
            </a:r>
            <a:r>
              <a:rPr lang="hi-IN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से संबंधित</a:t>
            </a:r>
            <a:r>
              <a:rPr lang="hi-IN" altLang="en-US" sz="1600" b="1" dirty="0">
                <a:latin typeface="Devanagari MT" panose="02000500020000000000"/>
                <a:cs typeface="Mangal" panose="00000400000000000000" pitchFamily="2"/>
              </a:rPr>
              <a:t> 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evanagari MT" panose="0200050002000000000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7980F9-8831-41C2-8993-976373A92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89" y="177630"/>
            <a:ext cx="65" cy="16757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8464" rIns="0" bIns="-8464" numCol="1" anchor="ctr" anchorCtr="0" compatLnSpc="1">
            <a:prstTxWarp prst="textNoShape">
              <a:avLst/>
            </a:prstTxWarp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6" name="Picture 5" descr="Text, logo&#10;&#10;Description automatically generated">
            <a:extLst>
              <a:ext uri="{FF2B5EF4-FFF2-40B4-BE49-F238E27FC236}">
                <a16:creationId xmlns:a16="http://schemas.microsoft.com/office/drawing/2014/main" id="{51457491-144B-49DB-85E6-730C3C502D5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4677" y="1645415"/>
            <a:ext cx="866377" cy="18151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C14022-F921-41FA-8C02-5293F84A440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503" y="1739372"/>
            <a:ext cx="1035196" cy="1756674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F2736FF0-664B-4303-AD44-5FC355EE361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0298" y="1838018"/>
            <a:ext cx="816872" cy="17105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3D469A-3753-4354-8B3A-F3CF9D0615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1360" y="1826219"/>
            <a:ext cx="866377" cy="17223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E1C178-6FDC-41D5-BB46-65072F2B43C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848" t="22166" r="30801" b="20994"/>
          <a:stretch/>
        </p:blipFill>
        <p:spPr>
          <a:xfrm>
            <a:off x="3502874" y="1786587"/>
            <a:ext cx="964024" cy="181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7512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0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73081" y="754541"/>
            <a:ext cx="5609587" cy="261614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300" b="1" dirty="0">
                <a:latin typeface="Cabin" pitchFamily="2" charset="0"/>
              </a:rPr>
              <a:t>RELATED TO  BRAIN HEALTH </a:t>
            </a:r>
            <a:r>
              <a:rPr lang="en-IN" sz="1300" dirty="0">
                <a:latin typeface="Cabin" pitchFamily="2" charset="0"/>
              </a:rPr>
              <a:t> </a:t>
            </a:r>
            <a:r>
              <a:rPr lang="en-IN" sz="1300" b="1" dirty="0"/>
              <a:t>/ </a:t>
            </a:r>
            <a:r>
              <a:rPr lang="hi-IN" sz="1300" b="1" dirty="0"/>
              <a:t>मस्तिष्क स्वास्थ्य से संबंधित</a:t>
            </a:r>
            <a:endParaRPr lang="hi-IN" altLang="en-US" sz="1300" b="1" dirty="0"/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Text, logo&#10;&#10;Description automatically generated">
            <a:extLst>
              <a:ext uri="{FF2B5EF4-FFF2-40B4-BE49-F238E27FC236}">
                <a16:creationId xmlns:a16="http://schemas.microsoft.com/office/drawing/2014/main" id="{804E5A9B-8584-4E99-B7CF-40E31532FF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4144" y="1800184"/>
            <a:ext cx="893181" cy="1625902"/>
          </a:xfrm>
          <a:prstGeom prst="rect">
            <a:avLst/>
          </a:prstGeom>
        </p:spPr>
      </p:pic>
      <p:pic>
        <p:nvPicPr>
          <p:cNvPr id="7" name="Picture 6" descr="Text, logo&#10;&#10;Description automatically generated">
            <a:extLst>
              <a:ext uri="{FF2B5EF4-FFF2-40B4-BE49-F238E27FC236}">
                <a16:creationId xmlns:a16="http://schemas.microsoft.com/office/drawing/2014/main" id="{49C6DB5A-259B-49FC-85A4-15D24E4FD6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149" y="1737698"/>
            <a:ext cx="806524" cy="16883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EF07D4-CA9A-41E2-ABEC-1A428AC644D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8677" y="1898390"/>
            <a:ext cx="849568" cy="16889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45BEDB-9B88-441F-A49A-E8A9D3F9BB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447" y="1929893"/>
            <a:ext cx="871258" cy="15925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1FB359-B92D-4029-9AE3-C9C2C255AF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478" y="1929894"/>
            <a:ext cx="889217" cy="162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1827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554002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CARDIAC/HEART CARE 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कार्डिएक/हृदय देखभाल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D51428C7-112B-4067-9152-C27C264ED3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757" y="1945257"/>
            <a:ext cx="816257" cy="15728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65FB6C-563F-47C8-AB67-F76E2EA87F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9429" y="1945257"/>
            <a:ext cx="850101" cy="1542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7C83D2-160F-474F-A570-170237C8429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3463" y="1964111"/>
            <a:ext cx="914913" cy="1492519"/>
          </a:xfrm>
          <a:prstGeom prst="rect">
            <a:avLst/>
          </a:prstGeom>
        </p:spPr>
      </p:pic>
      <p:pic>
        <p:nvPicPr>
          <p:cNvPr id="8" name="Picture 7" descr="SEABUCKDOC-JUICE.png">
            <a:extLst>
              <a:ext uri="{FF2B5EF4-FFF2-40B4-BE49-F238E27FC236}">
                <a16:creationId xmlns:a16="http://schemas.microsoft.com/office/drawing/2014/main" id="{AB47CDDF-3A23-4C9D-B87B-2DFA464806C0}"/>
              </a:ext>
            </a:extLst>
          </p:cNvPr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292655" y="1871033"/>
            <a:ext cx="1134629" cy="1691244"/>
          </a:xfrm>
          <a:prstGeom prst="rect">
            <a:avLst/>
          </a:prstGeom>
        </p:spPr>
      </p:pic>
      <p:pic>
        <p:nvPicPr>
          <p:cNvPr id="9" name="Picture 8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7E97FE94-4B06-497E-B338-6EBF84F52FB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4160" y="2047551"/>
            <a:ext cx="816257" cy="150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9594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585977" y="687014"/>
            <a:ext cx="5951825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DAILY HEALTH FOOD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दैनिक स्वास्थ्य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A picture containing text, food, beverage&#10;&#10;Description automatically generated">
            <a:extLst>
              <a:ext uri="{FF2B5EF4-FFF2-40B4-BE49-F238E27FC236}">
                <a16:creationId xmlns:a16="http://schemas.microsoft.com/office/drawing/2014/main" id="{595660CF-33F8-4ABD-8C3C-952E2D90CB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90" y="1600444"/>
            <a:ext cx="463441" cy="1900398"/>
          </a:xfrm>
          <a:prstGeom prst="rect">
            <a:avLst/>
          </a:prstGeom>
        </p:spPr>
      </p:pic>
      <p:pic>
        <p:nvPicPr>
          <p:cNvPr id="7" name="Picture 6" descr="A picture containing text, cup&#10;&#10;Description automatically generated">
            <a:extLst>
              <a:ext uri="{FF2B5EF4-FFF2-40B4-BE49-F238E27FC236}">
                <a16:creationId xmlns:a16="http://schemas.microsoft.com/office/drawing/2014/main" id="{622B18FD-6203-452D-9D40-B6247C5740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684" y="1600444"/>
            <a:ext cx="1416471" cy="190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9411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HYPERTENSION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उच्च रक्तचाप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EABUCKDOC-JUICE.png">
            <a:extLst>
              <a:ext uri="{FF2B5EF4-FFF2-40B4-BE49-F238E27FC236}">
                <a16:creationId xmlns:a16="http://schemas.microsoft.com/office/drawing/2014/main" id="{C7C02912-C810-445F-9CD0-42FDD322DD23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04426" y="1648423"/>
            <a:ext cx="1287976" cy="1919818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8613CCA-B85C-4041-AD84-235A7A7937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765" y="1691031"/>
            <a:ext cx="876126" cy="183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57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944635" y="738607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LIVER SUPPORT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लीवर सपोर्ट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8F1C2A1-70A1-41F4-8ADA-052E1CA139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592" y="1571812"/>
            <a:ext cx="913514" cy="1913902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D956534-15F9-4F9C-8AAD-1F15FD8E55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272" y="1571812"/>
            <a:ext cx="935445" cy="195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97248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KIDNEY &amp; UTI </a:t>
            </a:r>
            <a:r>
              <a:rPr lang="en-I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i-IN" altLang="en-US" sz="1600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किडनी और यूटीआई से संबंधित</a:t>
            </a:r>
            <a:r>
              <a:rPr lang="hi-IN" altLang="en-US" sz="700" dirty="0">
                <a:cs typeface="Mangal" panose="00000400000000000000" pitchFamily="2"/>
              </a:rPr>
              <a:t> 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AB421031-C1CC-4A0C-8EF4-33CACA3FAE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912" y="1649149"/>
            <a:ext cx="879336" cy="1841321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C813295-201B-4945-B25F-5DADE61A2B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4657" y="1627424"/>
            <a:ext cx="879336" cy="1841321"/>
          </a:xfrm>
          <a:prstGeom prst="rect">
            <a:avLst/>
          </a:prstGeom>
        </p:spPr>
      </p:pic>
      <p:pic>
        <p:nvPicPr>
          <p:cNvPr id="7" name="Picture 6" descr="SEABUCKDOC-JUICE.png">
            <a:extLst>
              <a:ext uri="{FF2B5EF4-FFF2-40B4-BE49-F238E27FC236}">
                <a16:creationId xmlns:a16="http://schemas.microsoft.com/office/drawing/2014/main" id="{ED9710DA-2120-4EDC-A559-0C407CE69EFD}"/>
              </a:ext>
            </a:extLst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281104" y="1569450"/>
            <a:ext cx="1342252" cy="200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98165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KIDS HEALTH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बच्चों के स्वास्थ्य से संबंधित</a:t>
            </a:r>
            <a:r>
              <a:rPr lang="hi-IN" altLang="en-US" sz="700" dirty="0">
                <a:cs typeface="Mangal" panose="00000400000000000000" pitchFamily="2"/>
              </a:rPr>
              <a:t> 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B0C49BA1-B89B-48EA-8F96-06EA0AD6A2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8248" y="1680633"/>
            <a:ext cx="999891" cy="17916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09A77A-CE63-4E87-A3D5-8734F99428E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8312" y="1666032"/>
            <a:ext cx="1121755" cy="1896858"/>
          </a:xfrm>
          <a:prstGeom prst="rect">
            <a:avLst/>
          </a:prstGeom>
        </p:spPr>
      </p:pic>
      <p:pic>
        <p:nvPicPr>
          <p:cNvPr id="7" name="Picture 6" descr="A can of food&#10;&#10;Description automatically generated with low confidence">
            <a:extLst>
              <a:ext uri="{FF2B5EF4-FFF2-40B4-BE49-F238E27FC236}">
                <a16:creationId xmlns:a16="http://schemas.microsoft.com/office/drawing/2014/main" id="{DA96E8B2-4056-4E85-9346-2BFCAEC4A2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792" y="1695235"/>
            <a:ext cx="1391865" cy="176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4787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645754" y="738607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THYROID SUPPORT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 panose="02000500020000000000"/>
                <a:cs typeface="Calibri" panose="020F0502020204030204" pitchFamily="34" charset="0"/>
              </a:rPr>
              <a:t>/ </a:t>
            </a:r>
            <a:r>
              <a:rPr lang="hi-IN" sz="1600" b="1" dirty="0">
                <a:solidFill>
                  <a:srgbClr val="202124"/>
                </a:solidFill>
                <a:latin typeface="Devanagari MT" panose="02000500020000000000"/>
              </a:rPr>
              <a:t>थायराइड से संबंधित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evanagari MT" panose="0200050002000000000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96874BE2-B8D0-4B23-A39F-1DECBE8EEF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5963" y="1589182"/>
            <a:ext cx="912355" cy="1910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462452-8B34-492E-A245-C1692C44378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9965" y="1589181"/>
            <a:ext cx="1106141" cy="190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1109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2189719" y="738607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RESPIRATORY / </a:t>
            </a:r>
            <a:r>
              <a:rPr lang="hi-IN" altLang="en-US" sz="1600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श्वसन से संबंधित</a:t>
            </a:r>
            <a:r>
              <a:rPr lang="hi-IN" altLang="en-US" sz="700" dirty="0">
                <a:cs typeface="Mangal" panose="00000400000000000000" pitchFamily="2"/>
              </a:rPr>
              <a:t> 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827FF2-374A-49BA-AD8D-E4BE6A17B5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307" y="1623050"/>
            <a:ext cx="1126087" cy="1866364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F1D93EDC-D0B8-4E38-BE20-83C08DCAFF4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4910" y="1802155"/>
            <a:ext cx="949287" cy="1737536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29096D46-618D-49A6-9A02-77C4E312D91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838" y="2118278"/>
            <a:ext cx="600266" cy="14151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F69399-5C63-45D4-BD6F-35098E2C42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85" r="7889"/>
          <a:stretch/>
        </p:blipFill>
        <p:spPr>
          <a:xfrm>
            <a:off x="1827216" y="1492860"/>
            <a:ext cx="995801" cy="202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654638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73319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220040" y="698772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WOMEN WELLNESS / </a:t>
            </a:r>
            <a:r>
              <a:rPr lang="hi-IN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वूमन वैलनेस से संबंधित</a:t>
            </a:r>
            <a:r>
              <a:rPr lang="hi-IN" altLang="en-US" sz="700" b="1" dirty="0">
                <a:latin typeface="Devanagari MT" panose="02000500020000000000"/>
                <a:cs typeface="Mangal" panose="00000400000000000000" pitchFamily="2"/>
              </a:rPr>
              <a:t>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 panose="02000500020000000000"/>
                <a:cs typeface="Calibri" panose="020F0502020204030204" pitchFamily="34" charset="0"/>
              </a:rPr>
              <a:t> 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evanagari MT" panose="0200050002000000000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5C69071C-25B6-4D3C-8B46-664CAD8D4E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1823" y="1703631"/>
            <a:ext cx="961394" cy="1867377"/>
          </a:xfrm>
          <a:prstGeom prst="rect">
            <a:avLst/>
          </a:prstGeom>
        </p:spPr>
      </p:pic>
      <p:pic>
        <p:nvPicPr>
          <p:cNvPr id="6" name="Picture 5" descr="A picture containing text, alcohol&#10;&#10;Description automatically generated">
            <a:extLst>
              <a:ext uri="{FF2B5EF4-FFF2-40B4-BE49-F238E27FC236}">
                <a16:creationId xmlns:a16="http://schemas.microsoft.com/office/drawing/2014/main" id="{5485E1DE-3733-4A12-AEBE-25538989DD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857" y="1944451"/>
            <a:ext cx="746742" cy="1591086"/>
          </a:xfrm>
          <a:prstGeom prst="rect">
            <a:avLst/>
          </a:prstGeom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D0B46239-AD04-40B3-A95B-DE87A60FEB4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7" y="2675677"/>
            <a:ext cx="529349" cy="1818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F99A76-F038-4357-9177-94CFFED53D6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5835" y="2081477"/>
            <a:ext cx="1349066" cy="1409619"/>
          </a:xfrm>
          <a:prstGeom prst="rect">
            <a:avLst/>
          </a:prstGeom>
        </p:spPr>
      </p:pic>
      <p:pic>
        <p:nvPicPr>
          <p:cNvPr id="9" name="Picture 8" descr="Diagram, schematic, timeline&#10;&#10;Description automatically generated">
            <a:extLst>
              <a:ext uri="{FF2B5EF4-FFF2-40B4-BE49-F238E27FC236}">
                <a16:creationId xmlns:a16="http://schemas.microsoft.com/office/drawing/2014/main" id="{F14C6F7E-8376-46FC-9A85-153A9A9A41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968" y="2854538"/>
            <a:ext cx="645637" cy="1639858"/>
          </a:xfrm>
          <a:prstGeom prst="rect">
            <a:avLst/>
          </a:prstGeom>
        </p:spPr>
      </p:pic>
      <p:pic>
        <p:nvPicPr>
          <p:cNvPr id="11" name="Picture 10" descr="A picture containing text, toiletry&#10;&#10;Description automatically generated">
            <a:extLst>
              <a:ext uri="{FF2B5EF4-FFF2-40B4-BE49-F238E27FC236}">
                <a16:creationId xmlns:a16="http://schemas.microsoft.com/office/drawing/2014/main" id="{F96798E1-DB88-4BFC-9EC6-3E4D7AA77CB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6" t="19330" r="16495" b="19873"/>
          <a:stretch/>
        </p:blipFill>
        <p:spPr>
          <a:xfrm>
            <a:off x="1664308" y="1801622"/>
            <a:ext cx="1234932" cy="163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65985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C4477F-23ED-40BD-8034-39E6DC244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342" y="5977"/>
            <a:ext cx="8196930" cy="4572308"/>
          </a:xfrm>
          <a:prstGeom prst="rect">
            <a:avLst/>
          </a:prstGeom>
        </p:spPr>
      </p:pic>
      <p:pic>
        <p:nvPicPr>
          <p:cNvPr id="6" name="Picture 5" descr="A white and black flag&#10;&#10;Description automatically generated with low confidence">
            <a:extLst>
              <a:ext uri="{FF2B5EF4-FFF2-40B4-BE49-F238E27FC236}">
                <a16:creationId xmlns:a16="http://schemas.microsoft.com/office/drawing/2014/main" id="{2E0F1B74-E3D5-45F0-A718-1D476D530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40" y="2811555"/>
            <a:ext cx="7811108" cy="18606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lose up of a leaf&#10;&#10;Description automatically generated with medium confidence">
            <a:extLst>
              <a:ext uri="{FF2B5EF4-FFF2-40B4-BE49-F238E27FC236}">
                <a16:creationId xmlns:a16="http://schemas.microsoft.com/office/drawing/2014/main" id="{04441F05-B83A-4D83-BF71-7E91D98BB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7343" y="-10573"/>
            <a:ext cx="2115259" cy="3308812"/>
          </a:xfrm>
          <a:prstGeom prst="rect">
            <a:avLst/>
          </a:prstGeom>
        </p:spPr>
      </p:pic>
      <p:pic>
        <p:nvPicPr>
          <p:cNvPr id="10" name="Picture 9" descr="A close up of a plant&#10;&#10;Description automatically generated with medium confidence">
            <a:extLst>
              <a:ext uri="{FF2B5EF4-FFF2-40B4-BE49-F238E27FC236}">
                <a16:creationId xmlns:a16="http://schemas.microsoft.com/office/drawing/2014/main" id="{0FEDC2B1-9A34-4EAA-AF2D-0FBB0B239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290" y="-4388"/>
            <a:ext cx="889298" cy="2518202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A21DAEEE-E4F4-4C09-A2E9-CB4F866A9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106" y="17078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8086B91-507C-4DA5-934C-B88AFCE76AF5}"/>
              </a:ext>
            </a:extLst>
          </p:cNvPr>
          <p:cNvSpPr/>
          <p:nvPr/>
        </p:nvSpPr>
        <p:spPr>
          <a:xfrm>
            <a:off x="1578111" y="654003"/>
            <a:ext cx="5840803" cy="554002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VIRAL &amp; INFECTIOUS DISEASE /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वायरल और संक्रामक रोग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E87489-403E-4140-84FD-CF26618EBD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231" y="1910761"/>
            <a:ext cx="954730" cy="17680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2B7B55-3172-47AD-BF05-B3740F5846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17" y="2178263"/>
            <a:ext cx="765525" cy="1321839"/>
          </a:xfrm>
          <a:prstGeom prst="rect">
            <a:avLst/>
          </a:prstGeom>
        </p:spPr>
      </p:pic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9B42C4BF-7B1B-4C32-98BE-3C5D139B5CE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1417" y="1619112"/>
            <a:ext cx="1085247" cy="1953258"/>
          </a:xfrm>
          <a:prstGeom prst="rect">
            <a:avLst/>
          </a:prstGeom>
        </p:spPr>
      </p:pic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2AF00BD7-7274-491B-9D79-3E9270E941B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5684" y="2170800"/>
            <a:ext cx="846769" cy="14802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E1F9E3-CF5A-42A1-81CA-C377597C7E0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0126" y="2204168"/>
            <a:ext cx="876790" cy="1446920"/>
          </a:xfrm>
          <a:prstGeom prst="rect">
            <a:avLst/>
          </a:prstGeom>
        </p:spPr>
      </p:pic>
      <p:pic>
        <p:nvPicPr>
          <p:cNvPr id="20" name="Picture 19" descr="Text, calendar, whiteboard&#10;&#10;Description automatically generated">
            <a:extLst>
              <a:ext uri="{FF2B5EF4-FFF2-40B4-BE49-F238E27FC236}">
                <a16:creationId xmlns:a16="http://schemas.microsoft.com/office/drawing/2014/main" id="{4EDCADAF-19CC-4E24-8D53-64AAA8AE414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975" y="1671129"/>
            <a:ext cx="1152081" cy="1860631"/>
          </a:xfrm>
          <a:prstGeom prst="rect">
            <a:avLst/>
          </a:prstGeom>
        </p:spPr>
      </p:pic>
      <p:pic>
        <p:nvPicPr>
          <p:cNvPr id="21" name="Picture 20" descr="A picture containing text, skin cream&#10;&#10;Description automatically generated">
            <a:extLst>
              <a:ext uri="{FF2B5EF4-FFF2-40B4-BE49-F238E27FC236}">
                <a16:creationId xmlns:a16="http://schemas.microsoft.com/office/drawing/2014/main" id="{F082153A-CB96-4D22-8DD9-FC9EA3EF266E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589" y="2144270"/>
            <a:ext cx="838486" cy="1441848"/>
          </a:xfrm>
          <a:prstGeom prst="rect">
            <a:avLst/>
          </a:prstGeom>
        </p:spPr>
      </p:pic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BF3FDCEC-8BE8-44C1-A1A4-E21DC035CF2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64" y="2752942"/>
            <a:ext cx="863975" cy="159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2699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283156" y="702552"/>
            <a:ext cx="5563277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SEXUAL WELLNESS / 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सेक्सुअल वैलनेस</a:t>
            </a:r>
            <a:r>
              <a:rPr lang="en-US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, whiteboard&#10;&#10;Description automatically generated">
            <a:extLst>
              <a:ext uri="{FF2B5EF4-FFF2-40B4-BE49-F238E27FC236}">
                <a16:creationId xmlns:a16="http://schemas.microsoft.com/office/drawing/2014/main" id="{6F450E7D-D133-4EA9-AC66-EABD0A5421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8467" y="1536632"/>
            <a:ext cx="966629" cy="1973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5F8C3F-0854-4989-B151-8356F419174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2675" y="1758397"/>
            <a:ext cx="966629" cy="17517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69CB95-DA97-476D-A77D-957ABA0BD7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441" y="1758399"/>
            <a:ext cx="958367" cy="175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053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C4477F-23ED-40BD-8034-39E6DC244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342" y="5977"/>
            <a:ext cx="8196930" cy="4572308"/>
          </a:xfrm>
          <a:prstGeom prst="rect">
            <a:avLst/>
          </a:prstGeom>
        </p:spPr>
      </p:pic>
      <p:pic>
        <p:nvPicPr>
          <p:cNvPr id="6" name="Picture 5" descr="A white and black flag&#10;&#10;Description automatically generated with low confidence">
            <a:extLst>
              <a:ext uri="{FF2B5EF4-FFF2-40B4-BE49-F238E27FC236}">
                <a16:creationId xmlns:a16="http://schemas.microsoft.com/office/drawing/2014/main" id="{2E0F1B74-E3D5-45F0-A718-1D476D530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40" y="2791916"/>
            <a:ext cx="7811108" cy="18606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lose up of a leaf&#10;&#10;Description automatically generated with medium confidence">
            <a:extLst>
              <a:ext uri="{FF2B5EF4-FFF2-40B4-BE49-F238E27FC236}">
                <a16:creationId xmlns:a16="http://schemas.microsoft.com/office/drawing/2014/main" id="{04441F05-B83A-4D83-BF71-7E91D98BB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7343" y="-10573"/>
            <a:ext cx="2115259" cy="3308812"/>
          </a:xfrm>
          <a:prstGeom prst="rect">
            <a:avLst/>
          </a:prstGeom>
        </p:spPr>
      </p:pic>
      <p:pic>
        <p:nvPicPr>
          <p:cNvPr id="10" name="Picture 9" descr="A close up of a plant&#10;&#10;Description automatically generated with medium confidence">
            <a:extLst>
              <a:ext uri="{FF2B5EF4-FFF2-40B4-BE49-F238E27FC236}">
                <a16:creationId xmlns:a16="http://schemas.microsoft.com/office/drawing/2014/main" id="{0FEDC2B1-9A34-4EAA-AF2D-0FBB0B239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290" y="-4388"/>
            <a:ext cx="889298" cy="2518202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A21DAEEE-E4F4-4C09-A2E9-CB4F866A9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106" y="17078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847608D-659D-4D18-8D89-E9351FC9FAE7}"/>
              </a:ext>
            </a:extLst>
          </p:cNvPr>
          <p:cNvSpPr/>
          <p:nvPr/>
        </p:nvSpPr>
        <p:spPr>
          <a:xfrm>
            <a:off x="1479442" y="667617"/>
            <a:ext cx="575456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PERSONAL CARE / </a:t>
            </a:r>
            <a:r>
              <a:rPr lang="hi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पर्सनल  केयर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देखभाल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24" name="Picture 23" descr="Calendar&#10;&#10;Description automatically generated with low confidence">
            <a:extLst>
              <a:ext uri="{FF2B5EF4-FFF2-40B4-BE49-F238E27FC236}">
                <a16:creationId xmlns:a16="http://schemas.microsoft.com/office/drawing/2014/main" id="{BDF11CD5-3F4F-4084-A05A-13D893CEC55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2" t="31540" r="17618" b="14345"/>
          <a:stretch/>
        </p:blipFill>
        <p:spPr>
          <a:xfrm>
            <a:off x="3872506" y="2420593"/>
            <a:ext cx="1959952" cy="1487306"/>
          </a:xfrm>
          <a:prstGeom prst="rect">
            <a:avLst/>
          </a:prstGeom>
        </p:spPr>
      </p:pic>
      <p:pic>
        <p:nvPicPr>
          <p:cNvPr id="25" name="Picture 24" descr="Text&#10;&#10;Description automatically generated">
            <a:extLst>
              <a:ext uri="{FF2B5EF4-FFF2-40B4-BE49-F238E27FC236}">
                <a16:creationId xmlns:a16="http://schemas.microsoft.com/office/drawing/2014/main" id="{8290AA5E-9C4B-4285-841A-B63EDCA10F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56" y="2389169"/>
            <a:ext cx="1995905" cy="1411247"/>
          </a:xfrm>
          <a:prstGeom prst="rect">
            <a:avLst/>
          </a:prstGeom>
        </p:spPr>
      </p:pic>
      <p:pic>
        <p:nvPicPr>
          <p:cNvPr id="26" name="Picture 25" descr="Text&#10;&#10;Description automatically generated">
            <a:extLst>
              <a:ext uri="{FF2B5EF4-FFF2-40B4-BE49-F238E27FC236}">
                <a16:creationId xmlns:a16="http://schemas.microsoft.com/office/drawing/2014/main" id="{2926DC34-DFD3-4864-88C1-FCD26F39E60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7" t="28826" r="7767" b="29651"/>
          <a:stretch/>
        </p:blipFill>
        <p:spPr>
          <a:xfrm rot="5400000">
            <a:off x="2355729" y="2228609"/>
            <a:ext cx="1780239" cy="1151136"/>
          </a:xfrm>
          <a:prstGeom prst="rect">
            <a:avLst/>
          </a:prstGeom>
        </p:spPr>
      </p:pic>
      <p:pic>
        <p:nvPicPr>
          <p:cNvPr id="27" name="Picture 2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6C0216F5-F41E-4C09-B6E9-01809D6C688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2148" t="31490" r="12119" b="32645"/>
          <a:stretch/>
        </p:blipFill>
        <p:spPr>
          <a:xfrm>
            <a:off x="5832687" y="2330274"/>
            <a:ext cx="1887349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49791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057948" y="782750"/>
            <a:ext cx="6513626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PERSONAL CARE / </a:t>
            </a:r>
            <a:r>
              <a:rPr lang="hi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पर्सनल  केयर</a:t>
            </a:r>
            <a:r>
              <a:rPr 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देखभाल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0EB3CA-3717-410F-875C-3856BA40E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482" y="1970413"/>
            <a:ext cx="1318416" cy="1543003"/>
          </a:xfrm>
          <a:prstGeom prst="rect">
            <a:avLst/>
          </a:prstGeom>
        </p:spPr>
      </p:pic>
      <p:pic>
        <p:nvPicPr>
          <p:cNvPr id="8" name="Picture 7" descr="A close-up of some plates&#10;&#10;Description automatically generated with low confidence">
            <a:extLst>
              <a:ext uri="{FF2B5EF4-FFF2-40B4-BE49-F238E27FC236}">
                <a16:creationId xmlns:a16="http://schemas.microsoft.com/office/drawing/2014/main" id="{49CD19B2-2561-4C1B-9AB0-0B2679B9C0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659" y="2385194"/>
            <a:ext cx="1357302" cy="116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22156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-4662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705531" y="738607"/>
            <a:ext cx="5898025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 PERSONAL HYGEINE /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/>
                <a:cs typeface="Calibri" panose="020F0502020204030204" pitchFamily="34" charset="0"/>
              </a:rPr>
              <a:t>  </a:t>
            </a:r>
            <a:r>
              <a:rPr lang="hi-IN" altLang="en-US" sz="1600" b="1" dirty="0">
                <a:solidFill>
                  <a:srgbClr val="202124"/>
                </a:solidFill>
                <a:latin typeface="Devanagari MT"/>
                <a:cs typeface="Mangal" panose="00000400000000000000" pitchFamily="2"/>
              </a:rPr>
              <a:t>स्वच्छता से संबंधित</a:t>
            </a:r>
            <a:r>
              <a:rPr lang="hi-IN" altLang="en-US" sz="700" dirty="0">
                <a:cs typeface="Mangal" panose="00000400000000000000" pitchFamily="2"/>
              </a:rPr>
              <a:t> 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37F346-0610-40A4-96CE-58A6B7440D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601" y="1640562"/>
            <a:ext cx="832626" cy="1902773"/>
          </a:xfrm>
          <a:prstGeom prst="rect">
            <a:avLst/>
          </a:prstGeom>
        </p:spPr>
      </p:pic>
      <p:pic>
        <p:nvPicPr>
          <p:cNvPr id="6" name="Picture 5" descr="A bottle of liquid&#10;&#10;Description automatically generated with low confidence">
            <a:extLst>
              <a:ext uri="{FF2B5EF4-FFF2-40B4-BE49-F238E27FC236}">
                <a16:creationId xmlns:a16="http://schemas.microsoft.com/office/drawing/2014/main" id="{270E63D4-30EF-49A5-80F4-C1EB8F5D53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791" y="1527805"/>
            <a:ext cx="587233" cy="1949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9743DB-48F0-40F8-9314-F71E6E9B3E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67" y="1640562"/>
            <a:ext cx="511672" cy="18163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8943F2-9B6A-4B0A-BFEE-0C91EC660A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540" y="1640562"/>
            <a:ext cx="514487" cy="185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25633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/>
                <a:cs typeface="Calibri" panose="020F0502020204030204" pitchFamily="34" charset="0"/>
              </a:rPr>
              <a:t>RELATED TO SKIN CARE / </a:t>
            </a:r>
            <a:r>
              <a:rPr lang="hi-IN" altLang="en-US" sz="1600" b="1" dirty="0">
                <a:solidFill>
                  <a:srgbClr val="202124"/>
                </a:solidFill>
                <a:latin typeface="Devanagari MT"/>
                <a:cs typeface="Mangal" panose="00000400000000000000" pitchFamily="2"/>
              </a:rPr>
              <a:t>त्वचा की देखभाल से संबंधित</a:t>
            </a:r>
            <a:r>
              <a:rPr lang="hi-IN" altLang="en-US" sz="1600" b="1" dirty="0">
                <a:latin typeface="Devanagari MT"/>
                <a:cs typeface="Mangal" panose="00000400000000000000" pitchFamily="2"/>
              </a:rPr>
              <a:t> </a:t>
            </a:r>
            <a:endParaRPr lang="en-US" altLang="en-US" sz="1600" b="1" dirty="0">
              <a:latin typeface="Devanagari MT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7021AD8-6D29-426E-BFC3-537225FBD5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78" y="1478254"/>
            <a:ext cx="555895" cy="2148402"/>
          </a:xfrm>
          <a:prstGeom prst="rect">
            <a:avLst/>
          </a:prstGeom>
        </p:spPr>
      </p:pic>
      <p:pic>
        <p:nvPicPr>
          <p:cNvPr id="8" name="Picture 7" descr="A picture containing text, cup, coffee&#10;&#10;Description automatically generated">
            <a:extLst>
              <a:ext uri="{FF2B5EF4-FFF2-40B4-BE49-F238E27FC236}">
                <a16:creationId xmlns:a16="http://schemas.microsoft.com/office/drawing/2014/main" id="{6FB4613E-37DA-4D4B-B5E2-CE6360B322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130" y="2332364"/>
            <a:ext cx="1384299" cy="1224397"/>
          </a:xfrm>
          <a:prstGeom prst="rect">
            <a:avLst/>
          </a:prstGeom>
        </p:spPr>
      </p:pic>
      <p:pic>
        <p:nvPicPr>
          <p:cNvPr id="6" name="Picture 5" descr="A picture containing text, cup, coffee, skin cream&#10;&#10;Description automatically generated">
            <a:extLst>
              <a:ext uri="{FF2B5EF4-FFF2-40B4-BE49-F238E27FC236}">
                <a16:creationId xmlns:a16="http://schemas.microsoft.com/office/drawing/2014/main" id="{817C0825-9EE5-45DF-9C51-5437D6D447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760" y="3305345"/>
            <a:ext cx="1384299" cy="1216527"/>
          </a:xfrm>
          <a:prstGeom prst="rect">
            <a:avLst/>
          </a:prstGeom>
        </p:spPr>
      </p:pic>
      <p:pic>
        <p:nvPicPr>
          <p:cNvPr id="7" name="Picture 6" descr="A picture containing text, cup, dishware, cooker&#10;&#10;Description automatically generated">
            <a:extLst>
              <a:ext uri="{FF2B5EF4-FFF2-40B4-BE49-F238E27FC236}">
                <a16:creationId xmlns:a16="http://schemas.microsoft.com/office/drawing/2014/main" id="{487693F8-0477-404A-9EE4-2DE2F14ACA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079" y="2351217"/>
            <a:ext cx="1331569" cy="1166111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00A0C28-0618-4DC0-9F38-D5E2E30A5FA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6"/>
          <a:stretch/>
        </p:blipFill>
        <p:spPr>
          <a:xfrm>
            <a:off x="5750612" y="3155174"/>
            <a:ext cx="1331569" cy="145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7449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323119" y="720721"/>
            <a:ext cx="5483350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DE-ADDICTION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 panose="02000500020000000000"/>
                <a:cs typeface="Calibri" panose="020F0502020204030204" pitchFamily="34" charset="0"/>
              </a:rPr>
              <a:t>/ </a:t>
            </a:r>
            <a:r>
              <a:rPr lang="hi-IN" altLang="en-US" sz="1600" b="1" dirty="0">
                <a:solidFill>
                  <a:srgbClr val="202124"/>
                </a:solidFill>
                <a:latin typeface="Devanagari MT" panose="02000500020000000000"/>
                <a:cs typeface="Mangal" panose="00000400000000000000" pitchFamily="2"/>
              </a:rPr>
              <a:t>नशामुक्ति से संबंधित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evanagari MT" panose="0200050002000000000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, logo&#10;&#10;Description automatically generated">
            <a:extLst>
              <a:ext uri="{FF2B5EF4-FFF2-40B4-BE49-F238E27FC236}">
                <a16:creationId xmlns:a16="http://schemas.microsoft.com/office/drawing/2014/main" id="{40B29ED5-9C53-4F26-B4DF-ACDF60AC0B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5224" y="1778543"/>
            <a:ext cx="968654" cy="1763288"/>
          </a:xfrm>
          <a:prstGeom prst="rect">
            <a:avLst/>
          </a:prstGeom>
        </p:spPr>
      </p:pic>
      <p:pic>
        <p:nvPicPr>
          <p:cNvPr id="6" name="Picture 5" descr="A can of food&#10;&#10;Description automatically generated with low confidence">
            <a:extLst>
              <a:ext uri="{FF2B5EF4-FFF2-40B4-BE49-F238E27FC236}">
                <a16:creationId xmlns:a16="http://schemas.microsoft.com/office/drawing/2014/main" id="{726116EE-13B4-4CAD-B2F0-AF108C0839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518" y="1748273"/>
            <a:ext cx="1440336" cy="182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98705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HAIR CARE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बालों की देखभाल से संबंधित</a:t>
            </a:r>
            <a:r>
              <a:rPr lang="hi-IN" altLang="en-US" sz="700" dirty="0">
                <a:cs typeface="Mangal" panose="00000400000000000000" pitchFamily="2"/>
              </a:rPr>
              <a:t> 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0B41815A-822A-44DD-9A05-E7B201621E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108" y="1295456"/>
            <a:ext cx="607216" cy="2195500"/>
          </a:xfrm>
          <a:prstGeom prst="rect">
            <a:avLst/>
          </a:prstGeom>
        </p:spPr>
      </p:pic>
      <p:pic>
        <p:nvPicPr>
          <p:cNvPr id="6" name="Picture 5" descr="A picture containing text, bottle, alcohol&#10;&#10;Description automatically generated">
            <a:extLst>
              <a:ext uri="{FF2B5EF4-FFF2-40B4-BE49-F238E27FC236}">
                <a16:creationId xmlns:a16="http://schemas.microsoft.com/office/drawing/2014/main" id="{6F8A8C22-B010-4DCD-92F1-17B45C7702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68" y="1232096"/>
            <a:ext cx="937499" cy="2317244"/>
          </a:xfrm>
          <a:prstGeom prst="rect">
            <a:avLst/>
          </a:prstGeom>
        </p:spPr>
      </p:pic>
      <p:pic>
        <p:nvPicPr>
          <p:cNvPr id="3" name="Picture 2" descr="A picture containing indoor, tableware&#10;&#10;Description automatically generated">
            <a:extLst>
              <a:ext uri="{FF2B5EF4-FFF2-40B4-BE49-F238E27FC236}">
                <a16:creationId xmlns:a16="http://schemas.microsoft.com/office/drawing/2014/main" id="{EF8C9DC6-6FE1-4EC5-BD1A-9FD03883AF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37" t="4581" r="33614" b="1954"/>
          <a:stretch/>
        </p:blipFill>
        <p:spPr>
          <a:xfrm>
            <a:off x="3117916" y="1163609"/>
            <a:ext cx="1262995" cy="247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85802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914748" y="762702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DAILY NUTRITION / 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दैनिक पोषण से संबंधित</a:t>
            </a:r>
            <a:r>
              <a:rPr lang="hi-IN" altLang="en-US" sz="700" dirty="0">
                <a:cs typeface="Mangal" panose="00000400000000000000" pitchFamily="2"/>
              </a:rPr>
              <a:t> 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225FEAB4-2A9C-4894-BBB7-D99F1E0157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9945" y="1825206"/>
            <a:ext cx="879007" cy="16793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959BF0-DC0C-44F7-89EE-D0741C1E8D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294" y="1851118"/>
            <a:ext cx="892420" cy="16505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73F4B0-2722-4702-87CB-20C27B2D761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58468" y="1784840"/>
            <a:ext cx="988748" cy="17042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914294-82D7-49D9-A974-F38F3E16354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47822" y="1784120"/>
            <a:ext cx="927652" cy="16849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F9CB8F-ECD0-4B3E-91CE-9AD7007526A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5914" y="1746949"/>
            <a:ext cx="866006" cy="172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5588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747621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DIGESTIVE HEALTH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पाचन स्वास्थ्य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A59FDD-217E-4FC6-8536-61BC69415E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576" y="1647333"/>
            <a:ext cx="909706" cy="1808459"/>
          </a:xfrm>
          <a:prstGeom prst="rect">
            <a:avLst/>
          </a:prstGeom>
        </p:spPr>
      </p:pic>
      <p:pic>
        <p:nvPicPr>
          <p:cNvPr id="6" name="Picture 5" descr="SEABUCKDOC-JUICE.png">
            <a:extLst>
              <a:ext uri="{FF2B5EF4-FFF2-40B4-BE49-F238E27FC236}">
                <a16:creationId xmlns:a16="http://schemas.microsoft.com/office/drawing/2014/main" id="{A171523C-4B6B-4CC3-B1C1-A9D0D28A23B8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10347" y="1732615"/>
            <a:ext cx="1269276" cy="18919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23F81E-A093-41E6-9F8C-03FCDA4B969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688" y="1647333"/>
            <a:ext cx="1082307" cy="183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19487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110721" y="747620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EYE HEALTH / 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नेत्र समस्या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CAE97B93-6EFA-4DFA-80D2-64BD0B463F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51" y="1981250"/>
            <a:ext cx="1964286" cy="165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74258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025574" y="753859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MUSCLE SUPPORT /  </a:t>
            </a:r>
            <a:r>
              <a:rPr lang="hi-IN" sz="1600" b="1" dirty="0">
                <a:latin typeface="system-ui"/>
              </a:rPr>
              <a:t>मसल</a:t>
            </a:r>
            <a:r>
              <a:rPr lang="en-US" sz="1600" b="1" dirty="0">
                <a:latin typeface="system-ui"/>
              </a:rPr>
              <a:t> </a:t>
            </a:r>
            <a:r>
              <a:rPr lang="hi-IN" sz="1600" b="1" dirty="0">
                <a:latin typeface="system-ui"/>
              </a:rPr>
              <a:t>पावर</a:t>
            </a:r>
            <a:r>
              <a:rPr lang="en-US" sz="1600" b="1" dirty="0">
                <a:latin typeface="system-ui"/>
              </a:rPr>
              <a:t> </a:t>
            </a:r>
            <a:r>
              <a:rPr lang="hi-IN" altLang="en-US" sz="1600" b="1" dirty="0">
                <a:latin typeface="inherit"/>
                <a:cs typeface="Mangal" panose="00000400000000000000" pitchFamily="2"/>
              </a:rPr>
              <a:t>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A can of food&#10;&#10;Description automatically generated with low confidence">
            <a:extLst>
              <a:ext uri="{FF2B5EF4-FFF2-40B4-BE49-F238E27FC236}">
                <a16:creationId xmlns:a16="http://schemas.microsoft.com/office/drawing/2014/main" id="{9102437F-538C-48FC-87A0-97BB586E09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240" y="1818531"/>
            <a:ext cx="1344968" cy="17030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791DBA-1DDE-45B9-8920-EE37B1AC9B1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5721" y="1823257"/>
            <a:ext cx="1054086" cy="1698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1A0D11-805F-4F27-A9AF-279572E904B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264" y="1818531"/>
            <a:ext cx="1062339" cy="168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99587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298677" y="755794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ORAL CARE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ओरल</a:t>
            </a:r>
            <a:r>
              <a:rPr lang="en-US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केयर</a:t>
            </a:r>
            <a:r>
              <a:rPr lang="en-US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CD670F-1CFF-4353-9ED5-49FE58E68F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917" y="2781981"/>
            <a:ext cx="2996689" cy="72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31093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55386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18603" y="738607"/>
            <a:ext cx="5575234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/>
                <a:cs typeface="Calibri" panose="020F0502020204030204" pitchFamily="34" charset="0"/>
              </a:rPr>
              <a:t>RELATED TO AMINO ACID / </a:t>
            </a:r>
            <a:r>
              <a:rPr lang="hi-IN" altLang="en-US" sz="1600" dirty="0">
                <a:solidFill>
                  <a:srgbClr val="202124"/>
                </a:solidFill>
                <a:latin typeface="Devanagari MT"/>
                <a:cs typeface="Mangal" panose="00000400000000000000" pitchFamily="2"/>
              </a:rPr>
              <a:t>अमीनो एसिड से संबंधित</a:t>
            </a:r>
            <a:r>
              <a:rPr lang="hi-IN" altLang="en-US" sz="1600" dirty="0">
                <a:latin typeface="Devanagari MT"/>
                <a:cs typeface="Mangal" panose="00000400000000000000" pitchFamily="2"/>
              </a:rPr>
              <a:t> </a:t>
            </a:r>
            <a:endParaRPr lang="en-US" altLang="en-US" sz="1600" dirty="0">
              <a:latin typeface="Devanagari MT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C4DC9F0D-6290-4752-82A4-C4E3AA1C94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6209" y="1703631"/>
            <a:ext cx="997171" cy="190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45476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7340" y="1689"/>
            <a:ext cx="8196929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406648" y="4138522"/>
            <a:ext cx="5840803" cy="307777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bin" pitchFamily="2" charset="0"/>
                <a:cs typeface="Calibri" panose="020F0502020204030204" pitchFamily="34" charset="0"/>
              </a:rPr>
              <a:t>RELATED TO AGRICULTURE </a:t>
            </a: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 panose="02000500020000000000"/>
                <a:cs typeface="Calibri" panose="020F0502020204030204" pitchFamily="34" charset="0"/>
              </a:rPr>
              <a:t>/ </a:t>
            </a:r>
            <a:r>
              <a:rPr lang="hi-I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 panose="02000500020000000000"/>
                <a:cs typeface="Devanagari MT" panose="02000500020000000000" pitchFamily="2" charset="0"/>
              </a:rPr>
              <a:t> </a:t>
            </a:r>
            <a:r>
              <a:rPr lang="hi-IN" sz="1600" b="1" dirty="0">
                <a:solidFill>
                  <a:srgbClr val="000000"/>
                </a:solidFill>
                <a:latin typeface="Devanagari MT" panose="02000500020000000000"/>
              </a:rPr>
              <a:t>कृषि से</a:t>
            </a:r>
            <a:r>
              <a:rPr lang="en-US" sz="1600" b="1" dirty="0">
                <a:solidFill>
                  <a:srgbClr val="000000"/>
                </a:solidFill>
                <a:latin typeface="Devanagari MT" panose="02000500020000000000"/>
              </a:rPr>
              <a:t> </a:t>
            </a:r>
            <a:r>
              <a:rPr lang="hi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evanagari MT" panose="02000500020000000000"/>
                <a:cs typeface="Devanagari MT" panose="02000500020000000000" pitchFamily="2" charset="0"/>
              </a:rPr>
              <a:t>संबंधित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evanagari MT" panose="0200050002000000000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361"/>
            <a:ext cx="657377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DE0397-210B-48CD-AB03-98532211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8614"/>
            <a:ext cx="65" cy="16757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8464" rIns="0" bIns="-8464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35058D-B097-474E-9FFF-BD7826E2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8614"/>
            <a:ext cx="65" cy="16757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8464" rIns="0" bIns="-8464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45F204-4032-4492-8D20-15B7D3DFA98D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321433" y="1209674"/>
            <a:ext cx="1573018" cy="2329701"/>
          </a:xfrm>
          <a:prstGeom prst="rect">
            <a:avLst/>
          </a:prstGeom>
          <a:ln>
            <a:noFill/>
          </a:ln>
          <a:effectLst>
            <a:outerShdw blurRad="469900" dist="177800" dir="13020000" algn="tl" rotWithShape="0">
              <a:srgbClr val="000000">
                <a:alpha val="58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708299-49C3-4A3F-8394-0CED252E1D16}"/>
              </a:ext>
            </a:extLst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610737" y="1395243"/>
            <a:ext cx="988181" cy="2096877"/>
          </a:xfrm>
          <a:prstGeom prst="rect">
            <a:avLst/>
          </a:prstGeom>
          <a:ln>
            <a:noFill/>
          </a:ln>
          <a:effectLst>
            <a:outerShdw blurRad="508000" dist="279400" dir="13860000" algn="tl" rotWithShape="0">
              <a:srgbClr val="000000">
                <a:alpha val="46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FDB63F-CA63-4A9D-B5F0-7E9EED7FF388}"/>
              </a:ext>
            </a:extLst>
          </p:cNvPr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628113" y="1504949"/>
            <a:ext cx="718129" cy="2034795"/>
          </a:xfrm>
          <a:prstGeom prst="rect">
            <a:avLst/>
          </a:prstGeom>
          <a:ln>
            <a:noFill/>
          </a:ln>
          <a:effectLst>
            <a:outerShdw blurRad="508000" dist="279400" dir="13860000" algn="tl" rotWithShape="0">
              <a:srgbClr val="000000">
                <a:alpha val="46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9D66D1-E252-4616-8080-9E468A755006}"/>
              </a:ext>
            </a:extLst>
          </p:cNvPr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736469" y="445596"/>
            <a:ext cx="2092955" cy="2979053"/>
          </a:xfrm>
          <a:prstGeom prst="rect">
            <a:avLst/>
          </a:prstGeom>
          <a:ln>
            <a:noFill/>
          </a:ln>
          <a:effectLst>
            <a:outerShdw blurRad="520700" dist="241300" dir="13680000" algn="tl" rotWithShape="0">
              <a:srgbClr val="000000">
                <a:alpha val="5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877788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144393" y="720447"/>
            <a:ext cx="5840803" cy="307777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bin" pitchFamily="2" charset="0"/>
                <a:cs typeface="Calibri" panose="020F0502020204030204" pitchFamily="34" charset="0"/>
              </a:rPr>
              <a:t>MAKEUP MANTRAS 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bin" pitchFamily="2" charset="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DE0397-210B-48CD-AB03-98532211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8614"/>
            <a:ext cx="65" cy="16757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8464" rIns="0" bIns="-8464" numCol="1" anchor="ctr" anchorCtr="0" compatLnSpc="1">
            <a:prstTxWarp prst="textNoShape">
              <a:avLst/>
            </a:prstTxWarp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35058D-B097-474E-9FFF-BD7826E2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8614"/>
            <a:ext cx="65" cy="16757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8464" rIns="0" bIns="-8464" numCol="1" anchor="ctr" anchorCtr="0" compatLnSpc="1">
            <a:prstTxWarp prst="textNoShape">
              <a:avLst/>
            </a:prstTxWarp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0F067E37-3849-46EC-BB82-D546546A8F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 t="36136" r="2859" b="36471"/>
          <a:stretch/>
        </p:blipFill>
        <p:spPr>
          <a:xfrm>
            <a:off x="243059" y="1129624"/>
            <a:ext cx="2996191" cy="1505179"/>
          </a:xfrm>
          <a:prstGeom prst="rect">
            <a:avLst/>
          </a:prstGeom>
        </p:spPr>
      </p:pic>
      <p:pic>
        <p:nvPicPr>
          <p:cNvPr id="13" name="Picture 12" descr="Text&#10;&#10;Description automatically generated with medium confidence">
            <a:extLst>
              <a:ext uri="{FF2B5EF4-FFF2-40B4-BE49-F238E27FC236}">
                <a16:creationId xmlns:a16="http://schemas.microsoft.com/office/drawing/2014/main" id="{4891BAE6-44A5-4D76-B739-60FB1D1A43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6" t="39278" r="4482" b="31810"/>
          <a:stretch/>
        </p:blipFill>
        <p:spPr>
          <a:xfrm>
            <a:off x="4959848" y="2757546"/>
            <a:ext cx="2776821" cy="1438079"/>
          </a:xfrm>
          <a:prstGeom prst="rect">
            <a:avLst/>
          </a:prstGeom>
        </p:spPr>
      </p:pic>
      <p:pic>
        <p:nvPicPr>
          <p:cNvPr id="14" name="Picture 13" descr="A picture containing text, cup, coffee&#10;&#10;Description automatically generated">
            <a:extLst>
              <a:ext uri="{FF2B5EF4-FFF2-40B4-BE49-F238E27FC236}">
                <a16:creationId xmlns:a16="http://schemas.microsoft.com/office/drawing/2014/main" id="{CC327476-9310-4173-A666-4D2B4D84DA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" t="38055" r="2560" b="30327"/>
          <a:stretch/>
        </p:blipFill>
        <p:spPr>
          <a:xfrm>
            <a:off x="551609" y="2715364"/>
            <a:ext cx="2852813" cy="1522443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A3D2FC83-DCAC-4359-8E01-8C31204171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t="36686" r="4860" b="30303"/>
          <a:stretch/>
        </p:blipFill>
        <p:spPr>
          <a:xfrm>
            <a:off x="4701809" y="1129624"/>
            <a:ext cx="2665747" cy="1627922"/>
          </a:xfrm>
          <a:prstGeom prst="rect">
            <a:avLst/>
          </a:prstGeom>
        </p:spPr>
      </p:pic>
      <p:pic>
        <p:nvPicPr>
          <p:cNvPr id="20" name="Picture 19" descr="A picture containing text, toiletry, skin cream&#10;&#10;Description automatically generated">
            <a:extLst>
              <a:ext uri="{FF2B5EF4-FFF2-40B4-BE49-F238E27FC236}">
                <a16:creationId xmlns:a16="http://schemas.microsoft.com/office/drawing/2014/main" id="{9C77365A-15DB-4C3B-A4FC-F02F477A4A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3" t="13073" r="32232" b="13202"/>
          <a:stretch/>
        </p:blipFill>
        <p:spPr>
          <a:xfrm>
            <a:off x="3591470" y="1616643"/>
            <a:ext cx="946648" cy="243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36246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1144393" y="720447"/>
            <a:ext cx="5840803" cy="307777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bin" pitchFamily="2" charset="0"/>
                <a:cs typeface="Calibri" panose="020F0502020204030204" pitchFamily="34" charset="0"/>
              </a:rPr>
              <a:t>MAKEUP MANTRAS </a:t>
            </a:r>
            <a:endParaRPr lang="en-US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bin" pitchFamily="2" charset="0"/>
              <a:cs typeface="Calibri" panose="020F050202020403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DE0397-210B-48CD-AB03-98532211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8614"/>
            <a:ext cx="65" cy="16757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8464" rIns="0" bIns="-8464" numCol="1" anchor="ctr" anchorCtr="0" compatLnSpc="1">
            <a:prstTxWarp prst="textNoShape">
              <a:avLst/>
            </a:prstTxWarp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35058D-B097-474E-9FFF-BD7826E2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8614"/>
            <a:ext cx="65" cy="16757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8464" rIns="0" bIns="-8464" numCol="1" anchor="ctr" anchorCtr="0" compatLnSpc="1">
            <a:prstTxWarp prst="textNoShape">
              <a:avLst/>
            </a:prstTxWarp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82C80A-923D-4A44-BD96-01490BCE0D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8" t="11174" r="32910" b="10857"/>
          <a:stretch/>
        </p:blipFill>
        <p:spPr>
          <a:xfrm>
            <a:off x="5895224" y="2394803"/>
            <a:ext cx="956584" cy="2129763"/>
          </a:xfrm>
          <a:prstGeom prst="rect">
            <a:avLst/>
          </a:prstGeom>
        </p:spPr>
      </p:pic>
      <p:pic>
        <p:nvPicPr>
          <p:cNvPr id="17" name="Picture 1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3C73949D-0069-41D0-A197-4E3DA6B751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9" t="21700" r="13026" b="14793"/>
          <a:stretch/>
        </p:blipFill>
        <p:spPr>
          <a:xfrm>
            <a:off x="3159689" y="1516188"/>
            <a:ext cx="1872801" cy="2129763"/>
          </a:xfrm>
          <a:prstGeom prst="rect">
            <a:avLst/>
          </a:prstGeom>
        </p:spPr>
      </p:pic>
      <p:pic>
        <p:nvPicPr>
          <p:cNvPr id="18" name="Picture 17" descr="A picture containing text, toiletry, skin cream&#10;&#10;Description automatically generated">
            <a:extLst>
              <a:ext uri="{FF2B5EF4-FFF2-40B4-BE49-F238E27FC236}">
                <a16:creationId xmlns:a16="http://schemas.microsoft.com/office/drawing/2014/main" id="{48EFABF4-10E4-4CFD-B5FF-4521A74D61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2" t="11936" r="31918" b="8825"/>
          <a:stretch/>
        </p:blipFill>
        <p:spPr>
          <a:xfrm>
            <a:off x="5078559" y="1405810"/>
            <a:ext cx="956584" cy="2129763"/>
          </a:xfrm>
          <a:prstGeom prst="rect">
            <a:avLst/>
          </a:prstGeom>
        </p:spPr>
      </p:pic>
      <p:pic>
        <p:nvPicPr>
          <p:cNvPr id="21" name="Picture 20" descr="A picture containing text, toiletry&#10;&#10;Description automatically generated">
            <a:extLst>
              <a:ext uri="{FF2B5EF4-FFF2-40B4-BE49-F238E27FC236}">
                <a16:creationId xmlns:a16="http://schemas.microsoft.com/office/drawing/2014/main" id="{B90DEA75-50F9-4A42-8E87-D0D661C9DD3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6" t="19330" r="16495" b="19873"/>
          <a:stretch/>
        </p:blipFill>
        <p:spPr>
          <a:xfrm>
            <a:off x="1527340" y="1405810"/>
            <a:ext cx="1632349" cy="2083724"/>
          </a:xfrm>
          <a:prstGeom prst="rect">
            <a:avLst/>
          </a:prstGeom>
        </p:spPr>
      </p:pic>
      <p:pic>
        <p:nvPicPr>
          <p:cNvPr id="26" name="Picture 25" descr="A picture containing text, toiletry, skin cream&#10;&#10;Description automatically generated">
            <a:extLst>
              <a:ext uri="{FF2B5EF4-FFF2-40B4-BE49-F238E27FC236}">
                <a16:creationId xmlns:a16="http://schemas.microsoft.com/office/drawing/2014/main" id="{316CA6B9-4E4E-4072-91B4-CBEBE941A7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6" t="8333" r="29154" b="6077"/>
          <a:stretch/>
        </p:blipFill>
        <p:spPr>
          <a:xfrm>
            <a:off x="452404" y="2058513"/>
            <a:ext cx="1043928" cy="243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75931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2098031" y="727808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HOME CARE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होम केयर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5CE5BA-9A3A-4A5A-BA7C-B2CC873691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24" y="1615768"/>
            <a:ext cx="781180" cy="1955261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7DA653B-947A-46BD-AA9D-4DEBB2B00A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563" y="1560486"/>
            <a:ext cx="752516" cy="1864931"/>
          </a:xfrm>
          <a:prstGeom prst="rect">
            <a:avLst/>
          </a:prstGeom>
        </p:spPr>
      </p:pic>
      <p:pic>
        <p:nvPicPr>
          <p:cNvPr id="7" name="Picture 6" descr="A bottle of beer&#10;&#10;Description automatically generated with low confidence">
            <a:extLst>
              <a:ext uri="{FF2B5EF4-FFF2-40B4-BE49-F238E27FC236}">
                <a16:creationId xmlns:a16="http://schemas.microsoft.com/office/drawing/2014/main" id="{6775A86C-8E1B-4B23-B9B2-8910F21C03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532" y="1682034"/>
            <a:ext cx="803473" cy="1947899"/>
          </a:xfrm>
          <a:prstGeom prst="rect">
            <a:avLst/>
          </a:prstGeom>
        </p:spPr>
      </p:pic>
      <p:pic>
        <p:nvPicPr>
          <p:cNvPr id="8" name="Picture 7" descr="A picture containing text, pink&#10;&#10;Description automatically generated">
            <a:extLst>
              <a:ext uri="{FF2B5EF4-FFF2-40B4-BE49-F238E27FC236}">
                <a16:creationId xmlns:a16="http://schemas.microsoft.com/office/drawing/2014/main" id="{809ACB33-F558-4CB9-8829-535C8E545A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93" y="1493794"/>
            <a:ext cx="781180" cy="199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93356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2098031" y="727808"/>
            <a:ext cx="5840803" cy="30778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HOME CARE / </a:t>
            </a:r>
            <a:r>
              <a:rPr lang="hi-IN" altLang="en-US" sz="1600" b="1" dirty="0">
                <a:solidFill>
                  <a:srgbClr val="202124"/>
                </a:solidFill>
                <a:latin typeface="inherit"/>
                <a:cs typeface="Mangal" panose="00000400000000000000" pitchFamily="2"/>
              </a:rPr>
              <a:t>होम केयर से संबंधित</a:t>
            </a:r>
            <a:r>
              <a:rPr lang="hi-IN" altLang="en-US" sz="700" b="1" dirty="0">
                <a:cs typeface="Mangal" panose="00000400000000000000" pitchFamily="2"/>
              </a:rPr>
              <a:t> </a:t>
            </a: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B94BFAD-A7E2-4C04-B0C0-7B3501AD6E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040" y="1035585"/>
            <a:ext cx="1199890" cy="2440222"/>
          </a:xfrm>
          <a:prstGeom prst="rect">
            <a:avLst/>
          </a:prstGeom>
        </p:spPr>
      </p:pic>
      <p:pic>
        <p:nvPicPr>
          <p:cNvPr id="11" name="Picture 10" descr="Map&#10;&#10;Description automatically generated with low confidence">
            <a:extLst>
              <a:ext uri="{FF2B5EF4-FFF2-40B4-BE49-F238E27FC236}">
                <a16:creationId xmlns:a16="http://schemas.microsoft.com/office/drawing/2014/main" id="{66FD6390-1969-4BEA-9B02-DD195263AB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235" y="1225713"/>
            <a:ext cx="1978492" cy="2325867"/>
          </a:xfrm>
          <a:prstGeom prst="rect">
            <a:avLst/>
          </a:prstGeom>
        </p:spPr>
      </p:pic>
      <p:pic>
        <p:nvPicPr>
          <p:cNvPr id="10" name="Picture 9" descr="A picture containing text, toiletry&#10;&#10;Description automatically generated">
            <a:extLst>
              <a:ext uri="{FF2B5EF4-FFF2-40B4-BE49-F238E27FC236}">
                <a16:creationId xmlns:a16="http://schemas.microsoft.com/office/drawing/2014/main" id="{8FA24301-B5B0-4739-8D48-CF2F0CFE04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2" t="5371" r="20895" b="5371"/>
          <a:stretch/>
        </p:blipFill>
        <p:spPr>
          <a:xfrm>
            <a:off x="5091242" y="1208922"/>
            <a:ext cx="1201467" cy="226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78201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96284-3DBD-4B99-BA52-3F1E11221C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4"/>
          <a:stretch/>
        </p:blipFill>
        <p:spPr>
          <a:xfrm>
            <a:off x="-67342" y="1689"/>
            <a:ext cx="8196930" cy="456433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F8833C0-3451-478A-BF6B-418679D3A112}"/>
              </a:ext>
            </a:extLst>
          </p:cNvPr>
          <p:cNvSpPr/>
          <p:nvPr/>
        </p:nvSpPr>
        <p:spPr>
          <a:xfrm>
            <a:off x="2098031" y="727808"/>
            <a:ext cx="5840803" cy="554002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RELATED TO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VETERINARY CARE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defTabSz="60963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6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65A0E82F-43B8-41DB-AEEB-72BED6919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106" y="81360"/>
            <a:ext cx="657376" cy="657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WhatsApp Image 2024-11-20 at 6.08.55 PM.jpeg"/>
          <p:cNvPicPr>
            <a:picLocks noChangeAspect="1"/>
          </p:cNvPicPr>
          <p:nvPr/>
        </p:nvPicPr>
        <p:blipFill>
          <a:blip r:embed="rId4"/>
          <a:srcRect b="5576"/>
          <a:stretch>
            <a:fillRect/>
          </a:stretch>
        </p:blipFill>
        <p:spPr>
          <a:xfrm>
            <a:off x="1856247" y="1074420"/>
            <a:ext cx="2113773" cy="2202180"/>
          </a:xfrm>
          <a:prstGeom prst="rect">
            <a:avLst/>
          </a:prstGeom>
        </p:spPr>
      </p:pic>
      <p:pic>
        <p:nvPicPr>
          <p:cNvPr id="12" name="Picture 11" descr="WhatsApp Image 2024-11-20 at 6.08.54 PM.jpeg"/>
          <p:cNvPicPr>
            <a:picLocks noChangeAspect="1"/>
          </p:cNvPicPr>
          <p:nvPr/>
        </p:nvPicPr>
        <p:blipFill>
          <a:blip r:embed="rId5"/>
          <a:srcRect b="5607"/>
          <a:stretch>
            <a:fillRect/>
          </a:stretch>
        </p:blipFill>
        <p:spPr>
          <a:xfrm>
            <a:off x="4091940" y="1074420"/>
            <a:ext cx="240792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78201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3E08D-2005-3D17-F1F9-C18FB0973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C19187A3-4F00-0E1F-41DB-0D88CFE15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052A51-A3C4-0804-9850-F5413D8C8699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0E5922-B0D8-DBDC-FB60-3B09C967D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3984" y="1351383"/>
            <a:ext cx="3886959" cy="2590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8B1C78-577D-906F-004E-752D63AC53B3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11B3CA-0799-D52C-CA6A-441ACE8622BC}"/>
              </a:ext>
            </a:extLst>
          </p:cNvPr>
          <p:cNvSpPr/>
          <p:nvPr/>
        </p:nvSpPr>
        <p:spPr>
          <a:xfrm>
            <a:off x="1249509" y="127296"/>
            <a:ext cx="5630569" cy="51296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AWPL MARKETING PLAN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0F3947-5DA5-7698-7F47-134E3F63AAC7}"/>
              </a:ext>
            </a:extLst>
          </p:cNvPr>
          <p:cNvSpPr/>
          <p:nvPr/>
        </p:nvSpPr>
        <p:spPr>
          <a:xfrm>
            <a:off x="2889944" y="888610"/>
            <a:ext cx="5239643" cy="1703030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5300" dirty="0">
                <a:ln w="19050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WEALTH </a:t>
            </a:r>
            <a:br>
              <a:rPr lang="en-US" sz="5300" dirty="0">
                <a:ln w="19050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</a:br>
            <a:r>
              <a:rPr lang="en-US" sz="5300" dirty="0">
                <a:ln w="19050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OPPORTUNITY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494140-59A7-E258-D3F9-81CBE204F15F}"/>
              </a:ext>
            </a:extLst>
          </p:cNvPr>
          <p:cNvSpPr/>
          <p:nvPr/>
        </p:nvSpPr>
        <p:spPr>
          <a:xfrm>
            <a:off x="4217739" y="2500615"/>
            <a:ext cx="2629674" cy="430887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4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FOR EVERYONE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6DBD0C-8117-D145-8EAB-880564460F01}"/>
              </a:ext>
            </a:extLst>
          </p:cNvPr>
          <p:cNvSpPr/>
          <p:nvPr/>
        </p:nvSpPr>
        <p:spPr>
          <a:xfrm>
            <a:off x="4194928" y="2917589"/>
            <a:ext cx="2629674" cy="430887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4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- BY -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33F4FE1-34FF-4A73-82F7-7BC7BCEEEF69}"/>
              </a:ext>
            </a:extLst>
          </p:cNvPr>
          <p:cNvSpPr/>
          <p:nvPr/>
        </p:nvSpPr>
        <p:spPr>
          <a:xfrm>
            <a:off x="3547877" y="3460001"/>
            <a:ext cx="4081385" cy="924015"/>
          </a:xfrm>
          <a:prstGeom prst="roundRect">
            <a:avLst>
              <a:gd name="adj" fmla="val 9935"/>
            </a:avLst>
          </a:prstGeom>
          <a:solidFill>
            <a:srgbClr val="00206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ECE57D-1DBE-EC5F-29B6-4BEE626EB123}"/>
              </a:ext>
            </a:extLst>
          </p:cNvPr>
          <p:cNvSpPr/>
          <p:nvPr/>
        </p:nvSpPr>
        <p:spPr>
          <a:xfrm>
            <a:off x="3515215" y="3460000"/>
            <a:ext cx="4146711" cy="964367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ASCLEPIUS </a:t>
            </a:r>
            <a:br>
              <a:rPr lang="en-US" sz="2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</a:br>
            <a:r>
              <a:rPr lang="en-US" sz="2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WELLNESS PVT. LTD.</a:t>
            </a:r>
          </a:p>
        </p:txBody>
      </p:sp>
    </p:spTree>
    <p:extLst>
      <p:ext uri="{BB962C8B-B14F-4D97-AF65-F5344CB8AC3E}">
        <p14:creationId xmlns:p14="http://schemas.microsoft.com/office/powerpoint/2010/main" val="3591419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1B565-81FD-B90E-8457-9B0679700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40951C03-FEB1-BD87-9F67-6150315AB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92C0E4-5498-EA5C-3E8E-01C3DC88093A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281AA0-5C6A-89B7-708D-B3E214F65EA5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F7C023-A515-5B6E-3EC0-8EC1FCE281F6}"/>
              </a:ext>
            </a:extLst>
          </p:cNvPr>
          <p:cNvSpPr/>
          <p:nvPr/>
        </p:nvSpPr>
        <p:spPr>
          <a:xfrm>
            <a:off x="509654" y="192362"/>
            <a:ext cx="7110278" cy="353947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WHY YOU HAVE TO JOIN  ASCLEPIUS WELLNESS ??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D54520-2358-9FC1-A7E5-7564D7DF04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794" y="846500"/>
            <a:ext cx="3485511" cy="20990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75A55C1-FF98-5888-D664-BB4D23F69553}"/>
              </a:ext>
            </a:extLst>
          </p:cNvPr>
          <p:cNvSpPr/>
          <p:nvPr/>
        </p:nvSpPr>
        <p:spPr>
          <a:xfrm>
            <a:off x="17862" y="3037020"/>
            <a:ext cx="8111726" cy="1364480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381019" indent="-381019" algn="just">
              <a:spcBef>
                <a:spcPts val="1333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ln/>
                <a:solidFill>
                  <a:schemeClr val="bg1"/>
                </a:solidFill>
                <a:latin typeface="Fugaz One" pitchFamily="2" charset="0"/>
              </a:rPr>
              <a:t>TO GET WORLD CLASS BEST “</a:t>
            </a:r>
            <a:r>
              <a:rPr lang="en-US" sz="2100" u="sng" dirty="0">
                <a:ln/>
                <a:solidFill>
                  <a:srgbClr val="FFFF00"/>
                </a:solidFill>
                <a:latin typeface="Fugaz One" pitchFamily="2" charset="0"/>
              </a:rPr>
              <a:t>AYURVEDIC PRODUCT</a:t>
            </a:r>
            <a:r>
              <a:rPr lang="en-US" sz="2100" dirty="0">
                <a:ln/>
                <a:solidFill>
                  <a:schemeClr val="bg1"/>
                </a:solidFill>
                <a:latin typeface="Fugaz One" pitchFamily="2" charset="0"/>
              </a:rPr>
              <a:t>” .</a:t>
            </a:r>
          </a:p>
          <a:p>
            <a:pPr marL="381019" indent="-381019" algn="just">
              <a:spcBef>
                <a:spcPts val="1333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ln/>
                <a:solidFill>
                  <a:schemeClr val="bg1"/>
                </a:solidFill>
                <a:latin typeface="Fugaz One" pitchFamily="2" charset="0"/>
              </a:rPr>
              <a:t>A GOLDEN “</a:t>
            </a:r>
            <a:r>
              <a:rPr lang="en-US" sz="2100" u="sng" dirty="0">
                <a:ln/>
                <a:solidFill>
                  <a:srgbClr val="FFFF00"/>
                </a:solidFill>
                <a:latin typeface="Fugaz One" pitchFamily="2" charset="0"/>
              </a:rPr>
              <a:t>BUSINESS OPPORTUNITY</a:t>
            </a:r>
            <a:r>
              <a:rPr lang="en-US" sz="2100" dirty="0">
                <a:ln/>
                <a:solidFill>
                  <a:schemeClr val="bg1"/>
                </a:solidFill>
                <a:latin typeface="Fugaz One" pitchFamily="2" charset="0"/>
              </a:rPr>
              <a:t>”.</a:t>
            </a:r>
          </a:p>
          <a:p>
            <a:pPr marL="381019" indent="-381019" algn="just">
              <a:spcBef>
                <a:spcPts val="1333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ln/>
                <a:solidFill>
                  <a:schemeClr val="bg1"/>
                </a:solidFill>
                <a:latin typeface="Fugaz One" pitchFamily="2" charset="0"/>
              </a:rPr>
              <a:t>YOU WILL GET LIFE TIME </a:t>
            </a:r>
            <a:r>
              <a:rPr lang="en-US" sz="2100" u="sng" dirty="0">
                <a:ln/>
                <a:solidFill>
                  <a:srgbClr val="FFFF00"/>
                </a:solidFill>
                <a:latin typeface="Fugaz One" pitchFamily="2" charset="0"/>
              </a:rPr>
              <a:t>20% RETAIL PROFIT </a:t>
            </a:r>
            <a:r>
              <a:rPr lang="en-US" sz="2100" dirty="0">
                <a:ln/>
                <a:solidFill>
                  <a:schemeClr val="bg1"/>
                </a:solidFill>
                <a:latin typeface="Fugaz One" pitchFamily="2" charset="0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209E57A-2B9C-B7F6-6B8F-6EE522527F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05" y="497687"/>
            <a:ext cx="3621245" cy="24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87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64180-8E11-D7D7-F103-EC7A59E67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3F107980-FC76-989D-FD38-512DF3E7F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74FF9E-0112-4F55-6D7B-4836288662D9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156DE-6B56-F904-A4A1-E2B0A13ED840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579698-A04C-510B-5B1F-691AD7275458}"/>
              </a:ext>
            </a:extLst>
          </p:cNvPr>
          <p:cNvSpPr/>
          <p:nvPr/>
        </p:nvSpPr>
        <p:spPr>
          <a:xfrm>
            <a:off x="1249509" y="127296"/>
            <a:ext cx="5630569" cy="51296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STARTUP PROCESS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2B4C14-E2EC-4499-5C5B-2D3CCA0E6FFD}"/>
              </a:ext>
            </a:extLst>
          </p:cNvPr>
          <p:cNvSpPr/>
          <p:nvPr/>
        </p:nvSpPr>
        <p:spPr>
          <a:xfrm>
            <a:off x="0" y="986178"/>
            <a:ext cx="8129588" cy="892556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7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AGE 18+, MOBILE NUMBER, EMAIL ID, GOVERNMENT ID PROOF.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1C7704-B5BF-6464-BE5F-498D59138D5B}"/>
              </a:ext>
            </a:extLst>
          </p:cNvPr>
          <p:cNvSpPr/>
          <p:nvPr/>
        </p:nvSpPr>
        <p:spPr>
          <a:xfrm>
            <a:off x="0" y="2155322"/>
            <a:ext cx="8129588" cy="892556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7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YOU CAN START THIS BUSINESS WITH –</a:t>
            </a:r>
            <a:br>
              <a:rPr lang="en-US" sz="27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</a:br>
            <a:r>
              <a:rPr lang="en-US" sz="27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27 SP,  52 SP,  100 SP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DD3D98-DF04-8747-5678-2F880583A789}"/>
              </a:ext>
            </a:extLst>
          </p:cNvPr>
          <p:cNvSpPr/>
          <p:nvPr/>
        </p:nvSpPr>
        <p:spPr>
          <a:xfrm>
            <a:off x="1552294" y="3170576"/>
            <a:ext cx="5024998" cy="307781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600" u="sng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27 SP </a:t>
            </a: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WEEKLY INCOME CAPLIMIT – Rs.75,000/-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EDBDDC-A3E2-293D-DF33-35B6494AD7C8}"/>
              </a:ext>
            </a:extLst>
          </p:cNvPr>
          <p:cNvSpPr/>
          <p:nvPr/>
        </p:nvSpPr>
        <p:spPr>
          <a:xfrm>
            <a:off x="1366680" y="3650919"/>
            <a:ext cx="5210611" cy="30778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600" u="sng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52 SP </a:t>
            </a: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WEEKLY INCOME CAPLIMIT – Rs.1.5 LAKH/-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C1C697-72FE-73B4-9130-D90455A44121}"/>
              </a:ext>
            </a:extLst>
          </p:cNvPr>
          <p:cNvSpPr/>
          <p:nvPr/>
        </p:nvSpPr>
        <p:spPr>
          <a:xfrm>
            <a:off x="1308093" y="4101908"/>
            <a:ext cx="5327785" cy="30778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600" u="sng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100 SP </a:t>
            </a: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WEEKLY INCOME CAPLIMIT – Rs 2 LAKHS +</a:t>
            </a:r>
          </a:p>
        </p:txBody>
      </p:sp>
    </p:spTree>
    <p:extLst>
      <p:ext uri="{BB962C8B-B14F-4D97-AF65-F5344CB8AC3E}">
        <p14:creationId xmlns:p14="http://schemas.microsoft.com/office/powerpoint/2010/main" val="3245505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59366" y="406400"/>
            <a:ext cx="6858447" cy="400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60939" tIns="30470" rIns="60939" bIns="30470" anchor="ctr">
            <a:spAutoFit/>
          </a:bodyPr>
          <a:lstStyle/>
          <a:p>
            <a:pPr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START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90196" y="1879602"/>
            <a:ext cx="3606506" cy="923318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2900" b="1" u="sng" dirty="0">
                <a:latin typeface="Arial" pitchFamily="34" charset="0"/>
                <a:cs typeface="Arial" pitchFamily="34" charset="0"/>
              </a:rPr>
              <a:t>300SP – 3ID </a:t>
            </a:r>
          </a:p>
          <a:p>
            <a:r>
              <a:rPr lang="en-IN" sz="2900" b="1" dirty="0">
                <a:latin typeface="Arial" pitchFamily="34" charset="0"/>
                <a:cs typeface="Arial" pitchFamily="34" charset="0"/>
              </a:rPr>
              <a:t>45,000/- to  50,000/-</a:t>
            </a:r>
          </a:p>
        </p:txBody>
      </p:sp>
      <p:pic>
        <p:nvPicPr>
          <p:cNvPr id="14" name="Picture 13" descr="istockphoto-1127456505-612x6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5570" y="990600"/>
            <a:ext cx="3292155" cy="27478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6" name="Rounded Rectangle 15"/>
          <p:cNvSpPr/>
          <p:nvPr/>
        </p:nvSpPr>
        <p:spPr>
          <a:xfrm>
            <a:off x="965793" y="3657600"/>
            <a:ext cx="2565567" cy="3810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30468" tIns="15234" rIns="30468" bIns="15234"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245211" y="3705425"/>
            <a:ext cx="2133738" cy="307777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1800" b="1" dirty="0">
                <a:latin typeface="Arial" pitchFamily="34" charset="0"/>
                <a:cs typeface="Arial" pitchFamily="34" charset="0"/>
              </a:rPr>
              <a:t>FAMILY JOINING</a:t>
            </a:r>
          </a:p>
        </p:txBody>
      </p:sp>
      <p:sp>
        <p:nvSpPr>
          <p:cNvPr id="18" name="Oval 17"/>
          <p:cNvSpPr/>
          <p:nvPr/>
        </p:nvSpPr>
        <p:spPr>
          <a:xfrm>
            <a:off x="3582162" y="1168400"/>
            <a:ext cx="685845" cy="685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0468" tIns="15234" rIns="30468" bIns="15234"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759974" y="1168400"/>
            <a:ext cx="330222" cy="620683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38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59366" y="406400"/>
            <a:ext cx="6858447" cy="400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60939" tIns="30470" rIns="60939" bIns="30470" anchor="ctr">
            <a:spAutoFit/>
          </a:bodyPr>
          <a:lstStyle/>
          <a:p>
            <a:pPr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START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90196" y="1879602"/>
            <a:ext cx="3606506" cy="923318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2900" b="1" u="sng" dirty="0">
                <a:latin typeface="Arial" pitchFamily="34" charset="0"/>
                <a:cs typeface="Arial" pitchFamily="34" charset="0"/>
              </a:rPr>
              <a:t>200SP – 2 ID </a:t>
            </a:r>
          </a:p>
          <a:p>
            <a:r>
              <a:rPr lang="en-IN" sz="2900" b="1" dirty="0">
                <a:latin typeface="Arial" pitchFamily="34" charset="0"/>
                <a:cs typeface="Arial" pitchFamily="34" charset="0"/>
              </a:rPr>
              <a:t>32,000/- to  35,000/-</a:t>
            </a:r>
          </a:p>
        </p:txBody>
      </p:sp>
      <p:pic>
        <p:nvPicPr>
          <p:cNvPr id="20" name="Picture 19" descr="885a36f45f7dd798588d9bd10d875446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57759" y="990600"/>
            <a:ext cx="3436844" cy="27492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6" name="Rounded Rectangle 15"/>
          <p:cNvSpPr/>
          <p:nvPr/>
        </p:nvSpPr>
        <p:spPr>
          <a:xfrm>
            <a:off x="965793" y="3657600"/>
            <a:ext cx="2565567" cy="381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0468" tIns="15234" rIns="30468" bIns="15234"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143604" y="3705425"/>
            <a:ext cx="2489362" cy="307777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1800" b="1" dirty="0">
                <a:latin typeface="Arial" pitchFamily="34" charset="0"/>
                <a:cs typeface="Arial" pitchFamily="34" charset="0"/>
              </a:rPr>
              <a:t>COUPLE JOINING</a:t>
            </a:r>
          </a:p>
        </p:txBody>
      </p:sp>
      <p:sp>
        <p:nvSpPr>
          <p:cNvPr id="18" name="Oval 17"/>
          <p:cNvSpPr/>
          <p:nvPr/>
        </p:nvSpPr>
        <p:spPr>
          <a:xfrm>
            <a:off x="3582162" y="1168400"/>
            <a:ext cx="685845" cy="685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0468" tIns="15234" rIns="30468" bIns="15234"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759974" y="1168400"/>
            <a:ext cx="330222" cy="620683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38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59366" y="406400"/>
            <a:ext cx="6858447" cy="400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60939" tIns="30470" rIns="60939" bIns="30470" anchor="ctr">
            <a:spAutoFit/>
          </a:bodyPr>
          <a:lstStyle/>
          <a:p>
            <a:pPr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START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44213" y="1879602"/>
            <a:ext cx="3429223" cy="923318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2900" b="1" u="sng" dirty="0">
                <a:latin typeface="Arial" pitchFamily="34" charset="0"/>
                <a:cs typeface="Arial" pitchFamily="34" charset="0"/>
              </a:rPr>
              <a:t>100SP – 1 ID </a:t>
            </a:r>
          </a:p>
          <a:p>
            <a:r>
              <a:rPr lang="en-IN" sz="2900" b="1" dirty="0">
                <a:latin typeface="Arial" pitchFamily="34" charset="0"/>
                <a:cs typeface="Arial" pitchFamily="34" charset="0"/>
              </a:rPr>
              <a:t>16,000/- to 18,000/-</a:t>
            </a:r>
          </a:p>
        </p:txBody>
      </p:sp>
      <p:pic>
        <p:nvPicPr>
          <p:cNvPr id="14" name="Picture 13" descr="depositphotos_81108858-stock-photo-casual-business-indian-boy-portrai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343224">
            <a:off x="2276658" y="1329469"/>
            <a:ext cx="1824864" cy="2438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1" name="Picture 20" descr="istockphoto-484226508-612x61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1259542">
            <a:off x="498126" y="1242790"/>
            <a:ext cx="1625706" cy="2438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6" name="Rounded Rectangle 15"/>
          <p:cNvSpPr/>
          <p:nvPr/>
        </p:nvSpPr>
        <p:spPr>
          <a:xfrm>
            <a:off x="965793" y="3657600"/>
            <a:ext cx="2565567" cy="381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0468" tIns="15234" rIns="30468" bIns="15234"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219809" y="3705425"/>
            <a:ext cx="2489362" cy="307777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1800" b="1" dirty="0">
                <a:latin typeface="Arial" pitchFamily="34" charset="0"/>
                <a:cs typeface="Arial" pitchFamily="34" charset="0"/>
              </a:rPr>
              <a:t>SINGLE JOINING</a:t>
            </a:r>
          </a:p>
        </p:txBody>
      </p:sp>
      <p:sp>
        <p:nvSpPr>
          <p:cNvPr id="18" name="Oval 17"/>
          <p:cNvSpPr/>
          <p:nvPr/>
        </p:nvSpPr>
        <p:spPr>
          <a:xfrm>
            <a:off x="1880251" y="1016000"/>
            <a:ext cx="685845" cy="685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0468" tIns="15234" rIns="30468" bIns="15234"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058064" y="1016000"/>
            <a:ext cx="330222" cy="620683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r>
              <a:rPr lang="en-IN" sz="38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ngegg co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72" y="400050"/>
            <a:ext cx="6698019" cy="4171950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1" y="152400"/>
            <a:ext cx="4000501" cy="400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60939" tIns="30470" rIns="60939" bIns="30470" anchor="ctr">
            <a:spAutoFit/>
          </a:bodyPr>
          <a:lstStyle/>
          <a:p>
            <a:pPr algn="ctr">
              <a:defRPr/>
            </a:pP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Life Long Benefits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14347" y="2498346"/>
            <a:ext cx="3453253" cy="1138761"/>
          </a:xfrm>
          <a:prstGeom prst="rect">
            <a:avLst/>
          </a:prstGeom>
          <a:noFill/>
        </p:spPr>
        <p:txBody>
          <a:bodyPr wrap="square" lIns="30468" tIns="15234" rIns="30468" bIns="15234" rtlCol="0">
            <a:spAutoFit/>
          </a:bodyPr>
          <a:lstStyle/>
          <a:p>
            <a:pPr algn="ctr"/>
            <a:r>
              <a:rPr lang="en-IN" sz="2400" b="1" dirty="0">
                <a:latin typeface="Arial" pitchFamily="34" charset="0"/>
                <a:cs typeface="Arial" pitchFamily="34" charset="0"/>
              </a:rPr>
              <a:t>After become a Distributor</a:t>
            </a:r>
          </a:p>
          <a:p>
            <a:pPr algn="ctr"/>
            <a:r>
              <a:rPr lang="en-IN" sz="2400" b="1" dirty="0">
                <a:latin typeface="Arial" pitchFamily="34" charset="0"/>
                <a:cs typeface="Arial" pitchFamily="34" charset="0"/>
              </a:rPr>
              <a:t>Whole life Discount</a:t>
            </a: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190AA-6054-B619-7B0C-BD46D2963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AFEC1982-67F9-DF94-B141-BBFF24F1F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746F3E-BA69-C993-FC0A-12EFF7D821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4" y="0"/>
            <a:ext cx="8129588" cy="4572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CE8069-D73F-6053-E2AA-F0EF0E6BEC2C}"/>
              </a:ext>
            </a:extLst>
          </p:cNvPr>
          <p:cNvSpPr/>
          <p:nvPr/>
        </p:nvSpPr>
        <p:spPr>
          <a:xfrm>
            <a:off x="-1" y="1097768"/>
            <a:ext cx="4566672" cy="307777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marL="228611" indent="-228611" algn="ctr">
              <a:buFont typeface="Wingdings" panose="05000000000000000000" pitchFamily="2" charset="2"/>
              <a:buChar char="§"/>
            </a:pP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S.G.O – SALES GENERATION ORGANISATION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DEAEAF-3964-7AEA-BCD9-F338F31FEAD1}"/>
              </a:ext>
            </a:extLst>
          </p:cNvPr>
          <p:cNvSpPr/>
          <p:nvPr/>
        </p:nvSpPr>
        <p:spPr>
          <a:xfrm>
            <a:off x="0" y="665584"/>
            <a:ext cx="4753320" cy="30777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marL="228611" indent="-228611" algn="ctr">
              <a:buFont typeface="Wingdings" panose="05000000000000000000" pitchFamily="2" charset="2"/>
              <a:buChar char="§"/>
            </a:pP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S.A.O - SALES ACHIEVEMENT  ORGANISATION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0F2380-4E9B-C9FE-5178-11CFBA3DAB78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928DEF-9086-1CC3-8671-14D5F0767AF7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23BDF5-7FCF-7E0C-BC1E-873135A79983}"/>
              </a:ext>
            </a:extLst>
          </p:cNvPr>
          <p:cNvSpPr/>
          <p:nvPr/>
        </p:nvSpPr>
        <p:spPr>
          <a:xfrm>
            <a:off x="857805" y="158385"/>
            <a:ext cx="6413976" cy="353947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HOW THE NETWORK WILL CREATE IN YOUR BUSINESS?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07E7B95-AA7C-D7F0-DE93-42AC432171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7219812"/>
              </p:ext>
            </p:extLst>
          </p:nvPr>
        </p:nvGraphicFramePr>
        <p:xfrm>
          <a:off x="1364220" y="1654629"/>
          <a:ext cx="5401148" cy="2709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50053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Graphic spid="7" grpId="0">
        <p:bldAsOne/>
      </p:bldGraphic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B8602-F058-3C69-0CAE-6E2872CE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98DE12A2-5F31-1BC9-DAC4-20F31ADA3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8ECC30-2167-F98B-E59C-948A4AB32FB0}"/>
              </a:ext>
            </a:extLst>
          </p:cNvPr>
          <p:cNvSpPr txBox="1"/>
          <p:nvPr/>
        </p:nvSpPr>
        <p:spPr>
          <a:xfrm>
            <a:off x="5456747" y="2081495"/>
            <a:ext cx="2672841" cy="1231110"/>
          </a:xfrm>
          <a:prstGeom prst="rect">
            <a:avLst/>
          </a:prstGeom>
          <a:solidFill>
            <a:srgbClr val="00B050"/>
          </a:solidFill>
          <a:ln w="28575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60963" tIns="30482" rIns="60963" bIns="30482" rtlCol="0">
            <a:spAutoFit/>
          </a:bodyPr>
          <a:lstStyle/>
          <a:p>
            <a:pPr algn="ctr"/>
            <a:r>
              <a:rPr lang="en-IN" sz="1100" dirty="0">
                <a:latin typeface="Fugaz One" pitchFamily="2" charset="0"/>
              </a:rPr>
              <a:t>IF </a:t>
            </a:r>
            <a:r>
              <a:rPr lang="en-IN" sz="1300" dirty="0">
                <a:solidFill>
                  <a:schemeClr val="bg1"/>
                </a:solidFill>
                <a:latin typeface="Fugaz One" pitchFamily="2" charset="0"/>
              </a:rPr>
              <a:t>1 SP = </a:t>
            </a:r>
            <a:r>
              <a:rPr lang="en-IN" sz="1300" u="sng" dirty="0">
                <a:solidFill>
                  <a:srgbClr val="FFFF00"/>
                </a:solidFill>
                <a:latin typeface="Fugaz One" pitchFamily="2" charset="0"/>
              </a:rPr>
              <a:t>160 - 170 </a:t>
            </a:r>
            <a:r>
              <a:rPr lang="en-IN" sz="1300" dirty="0">
                <a:solidFill>
                  <a:schemeClr val="bg1"/>
                </a:solidFill>
                <a:latin typeface="Fugaz One" pitchFamily="2" charset="0"/>
              </a:rPr>
              <a:t>/-</a:t>
            </a:r>
            <a:r>
              <a:rPr lang="en-IN" sz="1100" dirty="0">
                <a:latin typeface="Fugaz One" pitchFamily="2" charset="0"/>
              </a:rPr>
              <a:t> APPROX.</a:t>
            </a:r>
          </a:p>
          <a:p>
            <a:pPr algn="ctr"/>
            <a:r>
              <a:rPr lang="en-IN" dirty="0">
                <a:latin typeface="Fugaz One" pitchFamily="2" charset="0"/>
              </a:rPr>
              <a:t>DISTRIBUTION = </a:t>
            </a:r>
            <a:r>
              <a:rPr lang="en-IN" u="sng" dirty="0">
                <a:solidFill>
                  <a:srgbClr val="FFFF00"/>
                </a:solidFill>
                <a:latin typeface="Fugaz One" pitchFamily="2" charset="0"/>
              </a:rPr>
              <a:t>102 </a:t>
            </a:r>
            <a:r>
              <a:rPr lang="en-IN" dirty="0">
                <a:solidFill>
                  <a:schemeClr val="bg1"/>
                </a:solidFill>
                <a:latin typeface="Fugaz One" pitchFamily="2" charset="0"/>
              </a:rPr>
              <a:t>/-  </a:t>
            </a:r>
          </a:p>
          <a:p>
            <a:pPr algn="ctr"/>
            <a:endParaRPr lang="en-IN" dirty="0">
              <a:solidFill>
                <a:schemeClr val="bg1"/>
              </a:solidFill>
              <a:latin typeface="Fugaz One" pitchFamily="2" charset="0"/>
            </a:endParaRPr>
          </a:p>
          <a:p>
            <a:pPr algn="ctr"/>
            <a:r>
              <a:rPr lang="en-IN" dirty="0">
                <a:solidFill>
                  <a:schemeClr val="bg1"/>
                </a:solidFill>
                <a:latin typeface="Fugaz One" pitchFamily="2" charset="0"/>
                <a:cs typeface="Arial" panose="020B0604020202020204" pitchFamily="34" charset="0"/>
              </a:rPr>
              <a:t>(IN THESE  COMMISSION WITH </a:t>
            </a:r>
            <a:r>
              <a:rPr lang="en-IN" u="sng" dirty="0">
                <a:solidFill>
                  <a:srgbClr val="FFFF00"/>
                </a:solidFill>
                <a:latin typeface="Fugaz One" pitchFamily="2" charset="0"/>
                <a:cs typeface="Arial" panose="020B0604020202020204" pitchFamily="34" charset="0"/>
              </a:rPr>
              <a:t>MATHEMATICALLY CALCULATION </a:t>
            </a:r>
            <a:r>
              <a:rPr lang="en-IN" dirty="0">
                <a:solidFill>
                  <a:schemeClr val="bg1"/>
                </a:solidFill>
                <a:latin typeface="Fugaz One" pitchFamily="2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IN" dirty="0">
              <a:latin typeface="Fugaz One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77A2A6-8645-465F-667E-23061B3C0A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4" y="0"/>
            <a:ext cx="8129588" cy="457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3AD7BA-2F70-3AE3-AFEC-A1DAEF22F604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9C6B98-FE0E-F718-289F-DBE3293AD6C3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0A0501-48D9-A462-0A19-01B8C17243EB}"/>
              </a:ext>
            </a:extLst>
          </p:cNvPr>
          <p:cNvSpPr/>
          <p:nvPr/>
        </p:nvSpPr>
        <p:spPr>
          <a:xfrm>
            <a:off x="857805" y="158385"/>
            <a:ext cx="6413976" cy="389850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1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BY CREATING NETWORK IN  AWPL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25204-A3E2-3B52-BB79-B4FD947E159D}"/>
              </a:ext>
            </a:extLst>
          </p:cNvPr>
          <p:cNvSpPr/>
          <p:nvPr/>
        </p:nvSpPr>
        <p:spPr>
          <a:xfrm>
            <a:off x="18814" y="665583"/>
            <a:ext cx="5250902" cy="471924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marL="228611" indent="-228611">
              <a:buFont typeface="Wingdings" panose="05000000000000000000" pitchFamily="2" charset="2"/>
              <a:buChar char="q"/>
            </a:pPr>
            <a:r>
              <a:rPr lang="en-US" sz="13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6 TYPE  BENEFIT OF OUR CONCEPT AND MATHEMATICALLY </a:t>
            </a:r>
            <a:br>
              <a:rPr lang="en-US" sz="13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</a:br>
            <a:r>
              <a:rPr lang="en-US" sz="13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CALCULATED BUSINESS PLAN.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29BE89-8972-A1F2-8AF5-556960E01BCE}"/>
              </a:ext>
            </a:extLst>
          </p:cNvPr>
          <p:cNvSpPr txBox="1"/>
          <p:nvPr/>
        </p:nvSpPr>
        <p:spPr>
          <a:xfrm>
            <a:off x="18815" y="1315668"/>
            <a:ext cx="4790500" cy="3000826"/>
          </a:xfrm>
          <a:prstGeom prst="rect">
            <a:avLst/>
          </a:prstGeom>
          <a:ln w="28575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endParaRPr lang="en-US" sz="2400" b="1" dirty="0">
              <a:latin typeface="Fugaz One" pitchFamily="2" charset="0"/>
              <a:ea typeface="Tahoma" panose="020B0604030504040204" pitchFamily="34" charset="0"/>
              <a:cs typeface="Aharoni" panose="02010803020104030203" pitchFamily="2" charset="-79"/>
            </a:endParaRPr>
          </a:p>
          <a:p>
            <a:pPr marL="342926" indent="-342926">
              <a:buFont typeface="+mj-lt"/>
              <a:buAutoNum type="arabicPeriod"/>
            </a:pPr>
            <a:r>
              <a:rPr lang="en-US" sz="2400" b="1" u="sng" dirty="0">
                <a:solidFill>
                  <a:srgbClr val="FFFF00"/>
                </a:solidFill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20% Retail Profit</a:t>
            </a:r>
          </a:p>
          <a:p>
            <a:pPr marL="228611" indent="-228611">
              <a:buFont typeface="+mj-lt"/>
              <a:buAutoNum type="arabicPeriod"/>
            </a:pPr>
            <a:endParaRPr lang="en-US" sz="1300" b="1" dirty="0">
              <a:latin typeface="Fugaz One" pitchFamily="2" charset="0"/>
              <a:ea typeface="Tahoma" panose="020B0604030504040204" pitchFamily="34" charset="0"/>
              <a:cs typeface="Aharoni" panose="02010803020104030203" pitchFamily="2" charset="-79"/>
            </a:endParaRPr>
          </a:p>
          <a:p>
            <a:pPr marL="228611" indent="-228611">
              <a:buFont typeface="+mj-lt"/>
              <a:buAutoNum type="arabicPeriod"/>
            </a:pPr>
            <a:r>
              <a:rPr lang="en-US" sz="1300" b="1" dirty="0"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 SALES COMMISSION (</a:t>
            </a:r>
            <a:r>
              <a:rPr lang="en-US" sz="1300" b="1" u="sng" dirty="0">
                <a:solidFill>
                  <a:srgbClr val="FFFF00"/>
                </a:solidFill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Weekly</a:t>
            </a:r>
            <a:r>
              <a:rPr lang="en-US" sz="1300" b="1" dirty="0"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)</a:t>
            </a:r>
          </a:p>
          <a:p>
            <a:pPr marL="228611" indent="-228611">
              <a:buFont typeface="+mj-lt"/>
              <a:buAutoNum type="arabicPeriod"/>
            </a:pPr>
            <a:endParaRPr lang="en-US" sz="1300" b="1" dirty="0">
              <a:latin typeface="Fugaz One" pitchFamily="2" charset="0"/>
              <a:ea typeface="Tahoma" panose="020B0604030504040204" pitchFamily="34" charset="0"/>
              <a:cs typeface="Aharoni" panose="02010803020104030203" pitchFamily="2" charset="-79"/>
            </a:endParaRPr>
          </a:p>
          <a:p>
            <a:pPr marL="342926" indent="-342926">
              <a:buFont typeface="+mj-lt"/>
              <a:buAutoNum type="arabicPeriod"/>
            </a:pPr>
            <a:r>
              <a:rPr lang="en-US" sz="1300" b="1" dirty="0"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MONTHLY SALES PERFORMANCE COMMISSION</a:t>
            </a:r>
          </a:p>
          <a:p>
            <a:pPr marL="228611" indent="-228611">
              <a:buFont typeface="+mj-lt"/>
              <a:buAutoNum type="arabicPeriod"/>
            </a:pPr>
            <a:endParaRPr lang="en-US" sz="1300" b="1" dirty="0">
              <a:latin typeface="Fugaz One" pitchFamily="2" charset="0"/>
              <a:ea typeface="Tahoma" panose="020B0604030504040204" pitchFamily="34" charset="0"/>
              <a:cs typeface="Aharoni" panose="02010803020104030203" pitchFamily="2" charset="-79"/>
            </a:endParaRPr>
          </a:p>
          <a:p>
            <a:pPr marL="342926" indent="-342926">
              <a:buFont typeface="+mj-lt"/>
              <a:buAutoNum type="arabicPeriod"/>
            </a:pPr>
            <a:r>
              <a:rPr lang="en-US" sz="1300" b="1" dirty="0"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STAR SALES LEADERSHIP COMMISSION </a:t>
            </a:r>
          </a:p>
          <a:p>
            <a:pPr marL="342926" indent="-342926">
              <a:buFont typeface="+mj-lt"/>
              <a:buAutoNum type="arabicPeriod"/>
            </a:pPr>
            <a:endParaRPr lang="en-US" sz="1300" b="1" dirty="0">
              <a:latin typeface="Fugaz One" pitchFamily="2" charset="0"/>
              <a:ea typeface="Tahoma" panose="020B0604030504040204" pitchFamily="34" charset="0"/>
              <a:cs typeface="Aharoni" panose="02010803020104030203" pitchFamily="2" charset="-79"/>
            </a:endParaRPr>
          </a:p>
          <a:p>
            <a:pPr marL="342926" indent="-342926">
              <a:buFont typeface="+mj-lt"/>
              <a:buAutoNum type="arabicPeriod"/>
            </a:pPr>
            <a:r>
              <a:rPr lang="en-US" sz="1300" b="1" dirty="0"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AMBASSADOR CLUB LEADERSHIP COMMISSION </a:t>
            </a:r>
          </a:p>
          <a:p>
            <a:pPr marL="342926" indent="-342926">
              <a:buFont typeface="+mj-lt"/>
              <a:buAutoNum type="arabicPeriod"/>
            </a:pPr>
            <a:endParaRPr lang="en-US" sz="1300" b="1" dirty="0">
              <a:latin typeface="Fugaz One" pitchFamily="2" charset="0"/>
              <a:ea typeface="Tahoma" panose="020B0604030504040204" pitchFamily="34" charset="0"/>
              <a:cs typeface="Aharoni" panose="02010803020104030203" pitchFamily="2" charset="-79"/>
            </a:endParaRPr>
          </a:p>
          <a:p>
            <a:pPr marL="342926" indent="-342926">
              <a:buFont typeface="+mj-lt"/>
              <a:buAutoNum type="arabicPeriod"/>
            </a:pPr>
            <a:r>
              <a:rPr lang="en-US" sz="1300" b="1" dirty="0"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TRIP ACHIEVEMENT (</a:t>
            </a:r>
            <a:r>
              <a:rPr lang="en-US" sz="1300" b="1" u="sng" dirty="0">
                <a:solidFill>
                  <a:srgbClr val="FFFF00"/>
                </a:solidFill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As per Level Achieved</a:t>
            </a:r>
            <a:r>
              <a:rPr lang="en-US" sz="1300" b="1" dirty="0">
                <a:latin typeface="Fugaz One" pitchFamily="2" charset="0"/>
                <a:ea typeface="Tahoma" panose="020B0604030504040204" pitchFamily="34" charset="0"/>
                <a:cs typeface="Aharoni" panose="02010803020104030203" pitchFamily="2" charset="-79"/>
              </a:rPr>
              <a:t>)</a:t>
            </a:r>
          </a:p>
          <a:p>
            <a:pPr marL="342926" indent="-342926">
              <a:buFont typeface="+mj-lt"/>
              <a:buAutoNum type="arabicPeriod"/>
            </a:pPr>
            <a:endParaRPr lang="en-US" sz="1300" b="1" dirty="0">
              <a:latin typeface="Fugaz One" pitchFamily="2" charset="0"/>
              <a:ea typeface="Tahoma" panose="020B0604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97EB4A73-AB04-3AE2-698F-BB17A0673027}"/>
              </a:ext>
            </a:extLst>
          </p:cNvPr>
          <p:cNvSpPr/>
          <p:nvPr/>
        </p:nvSpPr>
        <p:spPr>
          <a:xfrm>
            <a:off x="4890319" y="1756310"/>
            <a:ext cx="535198" cy="2005884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3148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6" grpId="0" animBg="1"/>
      <p:bldP spid="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C1AC8-0790-11C9-4B55-9C301B80A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835F3217-357D-0E79-A3DC-40F5815D4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7F4F69-760F-A0FD-C0F6-EB7DEFBA83D6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2240CA-30C2-B6A2-9F70-91648EF8948C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C0CBF1-EF2E-1AE0-D41A-79A1BD383A96}"/>
              </a:ext>
            </a:extLst>
          </p:cNvPr>
          <p:cNvSpPr/>
          <p:nvPr/>
        </p:nvSpPr>
        <p:spPr>
          <a:xfrm rot="16200000">
            <a:off x="1151785" y="1705723"/>
            <a:ext cx="62204" cy="7201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E8605D-0C10-45C5-C380-915C558F64CA}"/>
              </a:ext>
            </a:extLst>
          </p:cNvPr>
          <p:cNvSpPr/>
          <p:nvPr/>
        </p:nvSpPr>
        <p:spPr>
          <a:xfrm>
            <a:off x="657937" y="127296"/>
            <a:ext cx="6813715" cy="51296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RETAIL PROFIT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9549D2-913C-0A75-C99E-5779E698D1A3}"/>
              </a:ext>
            </a:extLst>
          </p:cNvPr>
          <p:cNvSpPr/>
          <p:nvPr/>
        </p:nvSpPr>
        <p:spPr>
          <a:xfrm rot="16200000">
            <a:off x="1120674" y="2858759"/>
            <a:ext cx="62204" cy="7201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FE9D5A-7F1C-1956-C635-1997A2462FDF}"/>
              </a:ext>
            </a:extLst>
          </p:cNvPr>
          <p:cNvSpPr/>
          <p:nvPr/>
        </p:nvSpPr>
        <p:spPr>
          <a:xfrm>
            <a:off x="236420" y="1719717"/>
            <a:ext cx="671937" cy="67180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r>
              <a:rPr lang="en-US" sz="1600" dirty="0">
                <a:latin typeface="Fugaz One" pitchFamily="2" charset="0"/>
              </a:rPr>
              <a:t>DP</a:t>
            </a:r>
            <a:endParaRPr lang="en-IN" sz="1600" dirty="0">
              <a:latin typeface="Fugaz One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B864CE-C7B0-904A-73C7-A501F16F2DC0}"/>
              </a:ext>
            </a:extLst>
          </p:cNvPr>
          <p:cNvSpPr/>
          <p:nvPr/>
        </p:nvSpPr>
        <p:spPr>
          <a:xfrm>
            <a:off x="236419" y="2851831"/>
            <a:ext cx="671937" cy="67180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r>
              <a:rPr lang="en-US" dirty="0">
                <a:latin typeface="Fugaz One" pitchFamily="2" charset="0"/>
              </a:rPr>
              <a:t>MRP</a:t>
            </a:r>
            <a:endParaRPr lang="en-IN" dirty="0">
              <a:latin typeface="Fugaz One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9B4B84-EF16-24D3-F82F-30BA1A35DE17}"/>
              </a:ext>
            </a:extLst>
          </p:cNvPr>
          <p:cNvSpPr/>
          <p:nvPr/>
        </p:nvSpPr>
        <p:spPr>
          <a:xfrm>
            <a:off x="1480746" y="2055620"/>
            <a:ext cx="62217" cy="11943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D49FA0-63DE-ADDF-77C9-83A1C42557B6}"/>
              </a:ext>
            </a:extLst>
          </p:cNvPr>
          <p:cNvSpPr/>
          <p:nvPr/>
        </p:nvSpPr>
        <p:spPr>
          <a:xfrm>
            <a:off x="1611919" y="2558319"/>
            <a:ext cx="2352809" cy="35394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UPTO 20% MARGIN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AD9DB4-2EAE-F27E-FD47-16331CC1459C}"/>
              </a:ext>
            </a:extLst>
          </p:cNvPr>
          <p:cNvSpPr/>
          <p:nvPr/>
        </p:nvSpPr>
        <p:spPr>
          <a:xfrm>
            <a:off x="220865" y="3788135"/>
            <a:ext cx="3743863" cy="64633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GET 20% RETAIL PROFIT FOR LIFETIME FROM 1</a:t>
            </a:r>
            <a:r>
              <a:rPr lang="en-US" sz="1900" baseline="300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st</a:t>
            </a:r>
            <a:r>
              <a:rPr lang="en-US" sz="1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 DAY</a:t>
            </a: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id="{6A2DF793-AB36-34CD-296D-3B9F878357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218" t="6053" r="4706" b="4028"/>
          <a:stretch>
            <a:fillRect/>
          </a:stretch>
        </p:blipFill>
        <p:spPr>
          <a:xfrm>
            <a:off x="4174710" y="640256"/>
            <a:ext cx="3862070" cy="381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6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2" grpId="0" animBg="1"/>
      <p:bldP spid="13" grpId="0" animBg="1"/>
      <p:bldP spid="16" grpId="0" animBg="1"/>
      <p:bldP spid="1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09516-4D77-C24D-46AB-A10BE9463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8498CB62-1EB7-B637-9904-E3E30DF96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C2C8914-60B6-D564-59D3-055CDCA92F4D}"/>
              </a:ext>
            </a:extLst>
          </p:cNvPr>
          <p:cNvSpPr/>
          <p:nvPr/>
        </p:nvSpPr>
        <p:spPr>
          <a:xfrm>
            <a:off x="0" y="4207286"/>
            <a:ext cx="8129587" cy="26674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3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WEDNESDAY CLOSING  -- YOU WILL GET YOUR INCOME INTO YOUR AC BY THURSDAY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22C2C3-250B-8BA4-F7FD-20FF5BAECF01}"/>
              </a:ext>
            </a:extLst>
          </p:cNvPr>
          <p:cNvSpPr/>
          <p:nvPr/>
        </p:nvSpPr>
        <p:spPr>
          <a:xfrm>
            <a:off x="0" y="665584"/>
            <a:ext cx="6514040" cy="30777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marL="228611" indent="-228611" algn="ctr">
              <a:buFont typeface="Wingdings" panose="05000000000000000000" pitchFamily="2" charset="2"/>
              <a:buChar char="q"/>
            </a:pP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PER 100 SP MATCH FROM S.A.O &amp; S.G.O YOU WILL GET 1000 /-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8E3490-7A5A-B126-8C7B-D1FF1F48C2BE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E2FB8D-E585-F5C6-D400-E0256F78BE3D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885E9E-6E5E-F98B-853E-8E2D2EBE1480}"/>
              </a:ext>
            </a:extLst>
          </p:cNvPr>
          <p:cNvSpPr/>
          <p:nvPr/>
        </p:nvSpPr>
        <p:spPr>
          <a:xfrm>
            <a:off x="1249509" y="127296"/>
            <a:ext cx="5630569" cy="51296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EQUIVALENT  INCOME 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1A92DF41-34CC-92DA-3A2A-8FD69F051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987535"/>
              </p:ext>
            </p:extLst>
          </p:nvPr>
        </p:nvGraphicFramePr>
        <p:xfrm>
          <a:off x="1249509" y="1290570"/>
          <a:ext cx="5376626" cy="207892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788851">
                  <a:extLst>
                    <a:ext uri="{9D8B030D-6E8A-4147-A177-3AD203B41FA5}">
                      <a16:colId xmlns:a16="http://schemas.microsoft.com/office/drawing/2014/main" val="1006292316"/>
                    </a:ext>
                  </a:extLst>
                </a:gridCol>
                <a:gridCol w="1452927">
                  <a:extLst>
                    <a:ext uri="{9D8B030D-6E8A-4147-A177-3AD203B41FA5}">
                      <a16:colId xmlns:a16="http://schemas.microsoft.com/office/drawing/2014/main" val="931247031"/>
                    </a:ext>
                  </a:extLst>
                </a:gridCol>
                <a:gridCol w="1500305">
                  <a:extLst>
                    <a:ext uri="{9D8B030D-6E8A-4147-A177-3AD203B41FA5}">
                      <a16:colId xmlns:a16="http://schemas.microsoft.com/office/drawing/2014/main" val="1519758435"/>
                    </a:ext>
                  </a:extLst>
                </a:gridCol>
                <a:gridCol w="1634543">
                  <a:extLst>
                    <a:ext uri="{9D8B030D-6E8A-4147-A177-3AD203B41FA5}">
                      <a16:colId xmlns:a16="http://schemas.microsoft.com/office/drawing/2014/main" val="998005466"/>
                    </a:ext>
                  </a:extLst>
                </a:gridCol>
              </a:tblGrid>
              <a:tr h="342523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Week 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S.A.O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S.G.O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Income 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746030"/>
                  </a:ext>
                </a:extLst>
              </a:tr>
              <a:tr h="347281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1.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100 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100 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1000 /-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663290"/>
                  </a:ext>
                </a:extLst>
              </a:tr>
              <a:tr h="347281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2.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200 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200 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2000 /-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734857"/>
                  </a:ext>
                </a:extLst>
              </a:tr>
              <a:tr h="347281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3.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700 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300 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3000/-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046816"/>
                  </a:ext>
                </a:extLst>
              </a:tr>
              <a:tr h="347281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4.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0SP 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400 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4000 /- 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302532"/>
                  </a:ext>
                </a:extLst>
              </a:tr>
              <a:tr h="347281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5.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20000 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20000SP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Fugaz One" pitchFamily="2" charset="0"/>
                        </a:rPr>
                        <a:t>200000/-</a:t>
                      </a:r>
                    </a:p>
                  </a:txBody>
                  <a:tcPr marL="60972" marR="60972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468315"/>
                  </a:ext>
                </a:extLst>
              </a:tr>
            </a:tbl>
          </a:graphicData>
        </a:graphic>
      </p:graphicFrame>
      <p:sp>
        <p:nvSpPr>
          <p:cNvPr id="15" name="Arrow: Down 14">
            <a:extLst>
              <a:ext uri="{FF2B5EF4-FFF2-40B4-BE49-F238E27FC236}">
                <a16:creationId xmlns:a16="http://schemas.microsoft.com/office/drawing/2014/main" id="{27CCB59E-E636-3C0A-AFA5-54F22BB9EEB0}"/>
              </a:ext>
            </a:extLst>
          </p:cNvPr>
          <p:cNvSpPr/>
          <p:nvPr/>
        </p:nvSpPr>
        <p:spPr>
          <a:xfrm>
            <a:off x="2175359" y="2386993"/>
            <a:ext cx="266752" cy="482600"/>
          </a:xfrm>
          <a:prstGeom prst="downArrow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BC0861-F6A0-5332-05EF-C68B0E03B68F}"/>
              </a:ext>
            </a:extLst>
          </p:cNvPr>
          <p:cNvSpPr/>
          <p:nvPr/>
        </p:nvSpPr>
        <p:spPr>
          <a:xfrm>
            <a:off x="0" y="3532818"/>
            <a:ext cx="8129587" cy="553998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NO LAPSING OF SALES  , YOU WILL GET INCOME OF EVERY SALES POINT YOU COLLECT IN YOUR BUSINESS  .</a:t>
            </a:r>
          </a:p>
        </p:txBody>
      </p:sp>
    </p:spTree>
    <p:extLst>
      <p:ext uri="{BB962C8B-B14F-4D97-AF65-F5344CB8AC3E}">
        <p14:creationId xmlns:p14="http://schemas.microsoft.com/office/powerpoint/2010/main" val="2520274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 animBg="1"/>
      <p:bldP spid="15" grpId="0" animBg="1"/>
      <p:bldP spid="18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05A9B-703C-E7D5-748B-F1D79D30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2BCE03C4-A034-A088-6244-AF4380363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25AA8F-0DD3-A3B1-59CB-7A9D5E3D07B1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4765E7-60F4-6B1A-CA7D-DC89FB3FDE3A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E2DB93-0992-6D05-A7C2-6B469E6F1E9F}"/>
              </a:ext>
            </a:extLst>
          </p:cNvPr>
          <p:cNvSpPr/>
          <p:nvPr/>
        </p:nvSpPr>
        <p:spPr>
          <a:xfrm>
            <a:off x="1249509" y="127296"/>
            <a:ext cx="5630569" cy="51296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9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ALL RANK LEVELS AND INCOME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DCF7B09-DB3C-323A-62B4-C15078740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376444"/>
              </p:ext>
            </p:extLst>
          </p:nvPr>
        </p:nvGraphicFramePr>
        <p:xfrm>
          <a:off x="106976" y="942085"/>
          <a:ext cx="7915635" cy="3307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990920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163443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13671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07449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023284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BRONZE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1,500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2,500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SILVER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4,500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7,500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544700422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GOLD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1200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9,000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15,000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146150197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PLATINUM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2400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1200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12,000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32,000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1152552755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5.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EMERALD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4800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2400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24,000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45,000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69,000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054802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315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22E7-95C2-7A47-906C-85C3541B3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2BAD64EA-1C5D-F25A-027D-761E01953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0F4F8A7F-ECAA-BE30-9577-8A4E7C665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511A59-6396-FA16-C15D-B77265CE91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9588" cy="457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889B9B-820D-EAFF-FA66-CD9BC8030FFF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D386C54-0FDC-D137-2805-2FA5015BE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500965"/>
              </p:ext>
            </p:extLst>
          </p:nvPr>
        </p:nvGraphicFramePr>
        <p:xfrm>
          <a:off x="106976" y="295162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TOPAZ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12000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1,50,000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2,10,000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DF3CE793-77B6-3C33-E67E-1929192B68BF}"/>
              </a:ext>
            </a:extLst>
          </p:cNvPr>
          <p:cNvSpPr/>
          <p:nvPr/>
        </p:nvSpPr>
        <p:spPr>
          <a:xfrm rot="21301107">
            <a:off x="10368" y="1755853"/>
            <a:ext cx="4149823" cy="1990531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FD6B6-A0E6-0166-E571-D9130A914EF4}"/>
              </a:ext>
            </a:extLst>
          </p:cNvPr>
          <p:cNvSpPr/>
          <p:nvPr/>
        </p:nvSpPr>
        <p:spPr>
          <a:xfrm rot="20458653">
            <a:off x="692761" y="2279459"/>
            <a:ext cx="2544920" cy="109261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3N / 4D</a:t>
            </a:r>
            <a:b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THAILAND TRIP</a:t>
            </a:r>
            <a:b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9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SELF</a:t>
            </a:r>
            <a:endParaRPr lang="en-IN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9A884C-E5AE-219C-17DD-31DF09211453}"/>
              </a:ext>
            </a:extLst>
          </p:cNvPr>
          <p:cNvSpPr/>
          <p:nvPr/>
        </p:nvSpPr>
        <p:spPr>
          <a:xfrm>
            <a:off x="1" y="4000959"/>
            <a:ext cx="5473940" cy="4770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pPr marL="457223" indent="-457223">
              <a:buFont typeface="Wingdings" panose="05000000000000000000" pitchFamily="2" charset="2"/>
              <a:buChar char="q"/>
            </a:pPr>
            <a:r>
              <a:rPr lang="en-US" sz="27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FREE OF COST </a:t>
            </a:r>
            <a:r>
              <a:rPr lang="en-US" sz="27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THAILAND TRIP:-</a:t>
            </a:r>
            <a:endParaRPr lang="en-IN" sz="27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1152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D9C46-8AE1-D7CD-8E33-08D870FA5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E0F737A7-CBDF-B250-328C-C6723B96C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ADC439-BF84-3E86-F270-FFCE1F04E6A2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0572AF3-710C-337A-7AB6-7BC74D204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175516"/>
              </p:ext>
            </p:extLst>
          </p:nvPr>
        </p:nvGraphicFramePr>
        <p:xfrm>
          <a:off x="106976" y="1676610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7.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RUBY STAR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24000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12000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1,20,000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2,30,000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 LAKHS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389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4B097-BAF8-3DDB-9706-B2D3824A3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86946F21-9A68-4080-9DC1-CB9E40822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A3126A0A-52BE-98C8-F3F0-0F30BABBA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Dubai Wallpapers (48+ images inside)">
            <a:extLst>
              <a:ext uri="{FF2B5EF4-FFF2-40B4-BE49-F238E27FC236}">
                <a16:creationId xmlns:a16="http://schemas.microsoft.com/office/drawing/2014/main" id="{0AC51ECC-920E-2974-9B1B-4E715FC9D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274B14-B1FB-343F-49F1-0DF1F30BC3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9588" cy="457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5E0E6B7-621F-E467-4077-4A44E80B2ADA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90B7C2-BB86-BC1F-18F6-ABCDB779B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969403"/>
              </p:ext>
            </p:extLst>
          </p:nvPr>
        </p:nvGraphicFramePr>
        <p:xfrm>
          <a:off x="106976" y="295162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8.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SAPPHIRE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48000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24000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2,40,000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3,60,000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 LAKHS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CEF5FCAC-70EA-2136-CF27-7803C7BEEA6B}"/>
              </a:ext>
            </a:extLst>
          </p:cNvPr>
          <p:cNvSpPr/>
          <p:nvPr/>
        </p:nvSpPr>
        <p:spPr>
          <a:xfrm rot="21301107">
            <a:off x="5775" y="1650278"/>
            <a:ext cx="4149823" cy="2096306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9420B-0CC1-94F8-AB72-58767376DAC0}"/>
              </a:ext>
            </a:extLst>
          </p:cNvPr>
          <p:cNvSpPr/>
          <p:nvPr/>
        </p:nvSpPr>
        <p:spPr>
          <a:xfrm rot="20458653">
            <a:off x="674096" y="2258676"/>
            <a:ext cx="2544920" cy="984885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3N / 4D</a:t>
            </a:r>
            <a:b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DUBAI TRIP</a:t>
            </a:r>
            <a:b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COUPLE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 + </a:t>
            </a:r>
            <a:r>
              <a:rPr lang="en-US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2 CHILD</a:t>
            </a:r>
            <a:endParaRPr lang="en-IN" sz="24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2F415B-88BF-6169-C796-C7D671A3E391}"/>
              </a:ext>
            </a:extLst>
          </p:cNvPr>
          <p:cNvSpPr/>
          <p:nvPr/>
        </p:nvSpPr>
        <p:spPr>
          <a:xfrm>
            <a:off x="0" y="4000959"/>
            <a:ext cx="6310708" cy="4770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pPr marL="457223" indent="-457223">
              <a:buFont typeface="Wingdings" panose="05000000000000000000" pitchFamily="2" charset="2"/>
              <a:buChar char="q"/>
            </a:pPr>
            <a:r>
              <a:rPr lang="en-US" sz="27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FREE OF COST </a:t>
            </a:r>
            <a:r>
              <a:rPr lang="en-US" sz="27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DUBAI FAMILY TRIP:-</a:t>
            </a:r>
            <a:endParaRPr lang="en-IN" sz="27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7654" name="Picture 6" descr="13 of the best things to do in Dubai | The Independent">
            <a:extLst>
              <a:ext uri="{FF2B5EF4-FFF2-40B4-BE49-F238E27FC236}">
                <a16:creationId xmlns:a16="http://schemas.microsoft.com/office/drawing/2014/main" id="{41BFA1EF-CD9B-9ED2-0189-BF1E53A94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8157">
            <a:off x="4845906" y="1816207"/>
            <a:ext cx="2805283" cy="1869823"/>
          </a:xfrm>
          <a:prstGeom prst="rect">
            <a:avLst/>
          </a:prstGeom>
          <a:ln w="5715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656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23EB4-0F77-6480-3315-F73894D9B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836B8BC7-3D62-C4DE-91B7-851C5899E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AF7986EA-4D40-4935-BAE0-972E9E701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Dubai Wallpapers (48+ images inside)">
            <a:extLst>
              <a:ext uri="{FF2B5EF4-FFF2-40B4-BE49-F238E27FC236}">
                <a16:creationId xmlns:a16="http://schemas.microsoft.com/office/drawing/2014/main" id="{5EB62FE9-BBF2-654D-6F2F-35D2B47E7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1920x1080 Wallpaper kuala lumpur, malaysia, skyscrapers, night, city lights  | Kuala lumpur, Petronas towers, Beautiful buildings">
            <a:extLst>
              <a:ext uri="{FF2B5EF4-FFF2-40B4-BE49-F238E27FC236}">
                <a16:creationId xmlns:a16="http://schemas.microsoft.com/office/drawing/2014/main" id="{5286BC2F-DC33-A97B-F5B4-1EBC75799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1C65EB-BF03-03DA-1D7D-4F0C5BEAD2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8129588" cy="457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4B3EA4-11B9-FC63-AE76-1F57E594233C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8BD902-C450-2674-6C3B-904230DD0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242928"/>
              </p:ext>
            </p:extLst>
          </p:nvPr>
        </p:nvGraphicFramePr>
        <p:xfrm>
          <a:off x="106976" y="295162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9.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STAR SAPPHIRE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96000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48000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4,80,000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8,20,000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13 LAKHS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81F7A3E8-8372-A5C3-B65F-1673389114F3}"/>
              </a:ext>
            </a:extLst>
          </p:cNvPr>
          <p:cNvSpPr/>
          <p:nvPr/>
        </p:nvSpPr>
        <p:spPr>
          <a:xfrm rot="21301107">
            <a:off x="5775" y="1650278"/>
            <a:ext cx="4149823" cy="2096306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942EEF-A967-D181-A871-74DC65A1AFFE}"/>
              </a:ext>
            </a:extLst>
          </p:cNvPr>
          <p:cNvSpPr/>
          <p:nvPr/>
        </p:nvSpPr>
        <p:spPr>
          <a:xfrm rot="20458653">
            <a:off x="674096" y="2166343"/>
            <a:ext cx="2544920" cy="116955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4N / 5D</a:t>
            </a:r>
            <a:b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MALESIA SELF TRIP</a:t>
            </a:r>
            <a:endParaRPr lang="en-IN" sz="24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E9B9B8-592F-D13E-7F29-0B7FAFFEACD4}"/>
              </a:ext>
            </a:extLst>
          </p:cNvPr>
          <p:cNvSpPr/>
          <p:nvPr/>
        </p:nvSpPr>
        <p:spPr>
          <a:xfrm>
            <a:off x="0" y="4000959"/>
            <a:ext cx="6232161" cy="4770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pPr marL="457223" indent="-457223">
              <a:buFont typeface="Wingdings" panose="05000000000000000000" pitchFamily="2" charset="2"/>
              <a:buChar char="q"/>
            </a:pPr>
            <a:r>
              <a:rPr lang="en-US" sz="27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FREE OF COST </a:t>
            </a:r>
            <a:r>
              <a:rPr lang="en-US" sz="27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SELF MALESIA TRIP:-</a:t>
            </a:r>
            <a:endParaRPr lang="en-IN" sz="27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0185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6C496-FC23-6154-BEA3-C176DE566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1F39D8D9-3241-2ED6-2E8E-5CF7D56BE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7E56CB4C-E61C-CCDE-1740-B95B2B664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Dubai Wallpapers (48+ images inside)">
            <a:extLst>
              <a:ext uri="{FF2B5EF4-FFF2-40B4-BE49-F238E27FC236}">
                <a16:creationId xmlns:a16="http://schemas.microsoft.com/office/drawing/2014/main" id="{A874292C-0D5A-0431-F104-47A5600F8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1920x1080 Wallpaper kuala lumpur, malaysia, skyscrapers, night, city lights  | Kuala lumpur, Petronas towers, Beautiful buildings">
            <a:extLst>
              <a:ext uri="{FF2B5EF4-FFF2-40B4-BE49-F238E27FC236}">
                <a16:creationId xmlns:a16="http://schemas.microsoft.com/office/drawing/2014/main" id="{23CFAF3A-35AE-6B77-C8EA-C8035172B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100+] Maldives Wallpapers | Wallpapers.com">
            <a:extLst>
              <a:ext uri="{FF2B5EF4-FFF2-40B4-BE49-F238E27FC236}">
                <a16:creationId xmlns:a16="http://schemas.microsoft.com/office/drawing/2014/main" id="{7C54DB62-C1A6-6921-E801-6B7E089EF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F28DAE-6B09-C775-A37D-C61031D94D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8129588" cy="457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713059-F6F3-DF8C-362D-ED2ADDCE1AC3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8291C56-0318-CE9F-8AA0-7F15F17EB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501410"/>
              </p:ext>
            </p:extLst>
          </p:nvPr>
        </p:nvGraphicFramePr>
        <p:xfrm>
          <a:off x="106976" y="295162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10.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DIAMOND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192000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96000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9,60,000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12,40,000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22 LAKHS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C54D3C82-A590-8405-0D25-2F9D5DC68815}"/>
              </a:ext>
            </a:extLst>
          </p:cNvPr>
          <p:cNvSpPr/>
          <p:nvPr/>
        </p:nvSpPr>
        <p:spPr>
          <a:xfrm rot="21301107">
            <a:off x="-5136" y="1399438"/>
            <a:ext cx="4149823" cy="2347621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8528A7-EB02-F65A-7AB6-0883FE3B2C5C}"/>
              </a:ext>
            </a:extLst>
          </p:cNvPr>
          <p:cNvSpPr/>
          <p:nvPr/>
        </p:nvSpPr>
        <p:spPr>
          <a:xfrm rot="20458653">
            <a:off x="632173" y="2051703"/>
            <a:ext cx="2282319" cy="1292666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3N / 4D</a:t>
            </a:r>
            <a:b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ANDAMAN NICOBAR ISLANDS COUPLE TRIP</a:t>
            </a:r>
            <a:endParaRPr lang="en-IN" sz="20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99D0BB-C37E-AA63-9A11-08778651F12C}"/>
              </a:ext>
            </a:extLst>
          </p:cNvPr>
          <p:cNvSpPr/>
          <p:nvPr/>
        </p:nvSpPr>
        <p:spPr>
          <a:xfrm>
            <a:off x="975361" y="4046679"/>
            <a:ext cx="6393180" cy="4770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60963" tIns="30482" rIns="60963" bIns="30482">
            <a:spAutoFit/>
          </a:bodyPr>
          <a:lstStyle/>
          <a:p>
            <a:pPr marL="457223" indent="-457223"/>
            <a:r>
              <a:rPr lang="en-IN" sz="27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LADIES AND HANDICAP 5,00,000 EXTERA</a:t>
            </a:r>
            <a:endParaRPr lang="en-IN" sz="27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3617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45B64-A4DD-8A29-8380-7D4B36A7B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6B5BECF5-A13B-F5E9-F78D-6BC2607C3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6542AB9F-7205-543C-21B4-EB5108C89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8" name="Picture 12" descr="Photos Kuala Lumpur Malaysia Sky Skyscrapers Cities 1920x1080">
            <a:extLst>
              <a:ext uri="{FF2B5EF4-FFF2-40B4-BE49-F238E27FC236}">
                <a16:creationId xmlns:a16="http://schemas.microsoft.com/office/drawing/2014/main" id="{2413D12E-032F-8004-65B4-5E4CE3DE4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Dubai Wallpapers (48+ images inside)">
            <a:extLst>
              <a:ext uri="{FF2B5EF4-FFF2-40B4-BE49-F238E27FC236}">
                <a16:creationId xmlns:a16="http://schemas.microsoft.com/office/drawing/2014/main" id="{8DC1D05A-E997-B6A3-00BA-E9E3FE388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CCFDB1-50C3-BE76-EFAE-3B83EB044F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" y="-20923"/>
            <a:ext cx="8083961" cy="4572000"/>
          </a:xfrm>
          <a:prstGeom prst="rect">
            <a:avLst/>
          </a:prstGeom>
        </p:spPr>
      </p:pic>
      <p:pic>
        <p:nvPicPr>
          <p:cNvPr id="29712" name="Picture 16" descr="100+] Maldives Wallpapers | Wallpapers.com">
            <a:extLst>
              <a:ext uri="{FF2B5EF4-FFF2-40B4-BE49-F238E27FC236}">
                <a16:creationId xmlns:a16="http://schemas.microsoft.com/office/drawing/2014/main" id="{93E7D806-089E-F154-6CE0-16EF65F3A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4" name="Picture 18" descr="Switzerland HD Wallpapers - Wallpaper Cave">
            <a:extLst>
              <a:ext uri="{FF2B5EF4-FFF2-40B4-BE49-F238E27FC236}">
                <a16:creationId xmlns:a16="http://schemas.microsoft.com/office/drawing/2014/main" id="{2B9BEBFF-31D4-56D9-89B1-2BB516746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1" y="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54B30F-F3AC-38DE-A100-E9A6F925D7B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9588" cy="457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677A1F-9D09-674D-8984-BCD2918646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66668" y="10226"/>
            <a:ext cx="4550655" cy="45728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7C70B4-E3BF-AD5C-DDE0-2EBBF6351EB4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72C691-4A6F-9FB1-1054-101565941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40718"/>
              </p:ext>
            </p:extLst>
          </p:nvPr>
        </p:nvGraphicFramePr>
        <p:xfrm>
          <a:off x="106976" y="295162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11.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BLUE DIAMOND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384000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192000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19,20,000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22,00,000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41.2 LAKHS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BFE67FD2-E849-753B-060E-7CDD2102B2FF}"/>
              </a:ext>
            </a:extLst>
          </p:cNvPr>
          <p:cNvSpPr/>
          <p:nvPr/>
        </p:nvSpPr>
        <p:spPr>
          <a:xfrm rot="21301107">
            <a:off x="5775" y="1650278"/>
            <a:ext cx="4149823" cy="2096306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C1D8DB-7C35-1F62-9741-0397E3643482}"/>
              </a:ext>
            </a:extLst>
          </p:cNvPr>
          <p:cNvSpPr/>
          <p:nvPr/>
        </p:nvSpPr>
        <p:spPr>
          <a:xfrm rot="20458653">
            <a:off x="674096" y="2227898"/>
            <a:ext cx="2544920" cy="1046440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5N / 6D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SWITZERLAND 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TRIP, 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COUPLE + 2 CHILD</a:t>
            </a:r>
            <a:endParaRPr lang="en-IN" sz="21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FC635C-82AB-BBB3-E983-6793C0D3B25A}"/>
              </a:ext>
            </a:extLst>
          </p:cNvPr>
          <p:cNvSpPr/>
          <p:nvPr/>
        </p:nvSpPr>
        <p:spPr>
          <a:xfrm>
            <a:off x="0" y="4056837"/>
            <a:ext cx="4377486" cy="4308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pPr marL="457223" indent="-457223">
              <a:buFont typeface="Wingdings" panose="05000000000000000000" pitchFamily="2" charset="2"/>
              <a:buChar char="q"/>
            </a:pP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FAMILY </a:t>
            </a:r>
            <a:r>
              <a:rPr lang="en-US" sz="24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SWITZERLAND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 TRIP</a:t>
            </a:r>
            <a:endParaRPr lang="en-IN" sz="24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7295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7E35-0A8C-52A8-0237-2CCD6D925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47D5687E-01FA-B293-FEE1-ABC10C923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23197073-1069-B903-1FD1-85F4FC676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8" name="Picture 12" descr="Photos Kuala Lumpur Malaysia Sky Skyscrapers Cities 1920x1080">
            <a:extLst>
              <a:ext uri="{FF2B5EF4-FFF2-40B4-BE49-F238E27FC236}">
                <a16:creationId xmlns:a16="http://schemas.microsoft.com/office/drawing/2014/main" id="{9EDC5C57-CC26-9897-50F5-97C7E760E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Dubai Wallpapers (48+ images inside)">
            <a:extLst>
              <a:ext uri="{FF2B5EF4-FFF2-40B4-BE49-F238E27FC236}">
                <a16:creationId xmlns:a16="http://schemas.microsoft.com/office/drawing/2014/main" id="{B2438A0C-98A7-44DD-8646-C86E71A57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EBC34E-DC0C-9749-89E0-37755725E1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" y="-20923"/>
            <a:ext cx="8083961" cy="4572000"/>
          </a:xfrm>
          <a:prstGeom prst="rect">
            <a:avLst/>
          </a:prstGeom>
        </p:spPr>
      </p:pic>
      <p:pic>
        <p:nvPicPr>
          <p:cNvPr id="29712" name="Picture 16" descr="100+] Maldives Wallpapers | Wallpapers.com">
            <a:extLst>
              <a:ext uri="{FF2B5EF4-FFF2-40B4-BE49-F238E27FC236}">
                <a16:creationId xmlns:a16="http://schemas.microsoft.com/office/drawing/2014/main" id="{5C0BE528-1E30-8D3E-2A0B-B61B3F8BE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4" name="Picture 18" descr="Switzerland HD Wallpapers - Wallpaper Cave">
            <a:extLst>
              <a:ext uri="{FF2B5EF4-FFF2-40B4-BE49-F238E27FC236}">
                <a16:creationId xmlns:a16="http://schemas.microsoft.com/office/drawing/2014/main" id="{EEAA50A9-6ABA-D91C-37CB-A270063FF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1" y="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3AC14F-03BD-6C25-54B5-36652F44EF1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9588" cy="4572000"/>
          </a:xfrm>
          <a:prstGeom prst="rect">
            <a:avLst/>
          </a:prstGeom>
        </p:spPr>
      </p:pic>
      <p:pic>
        <p:nvPicPr>
          <p:cNvPr id="3074" name="Picture 2" descr="Man Made Moscow HD Wallpaper">
            <a:extLst>
              <a:ext uri="{FF2B5EF4-FFF2-40B4-BE49-F238E27FC236}">
                <a16:creationId xmlns:a16="http://schemas.microsoft.com/office/drawing/2014/main" id="{318625B8-2BAA-0D9B-88C9-4CFB38FD0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82" y="-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F06558B-D4EF-F8D1-CEEB-86F029BB76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66668" y="10226"/>
            <a:ext cx="4550655" cy="45728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CC571D-7564-B91C-3896-AFC98D9ED7C0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496F2F-7275-11EC-E732-E26A0DE70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872636"/>
              </p:ext>
            </p:extLst>
          </p:nvPr>
        </p:nvGraphicFramePr>
        <p:xfrm>
          <a:off x="106976" y="295162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12.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BLACK DIAMOND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768000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384000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38,40,000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35,00,000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73.4 LAKHS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0F7670BD-0B9B-EF2A-5EAB-ECE0D87385F9}"/>
              </a:ext>
            </a:extLst>
          </p:cNvPr>
          <p:cNvSpPr/>
          <p:nvPr/>
        </p:nvSpPr>
        <p:spPr>
          <a:xfrm rot="21301107">
            <a:off x="5775" y="1650278"/>
            <a:ext cx="4149823" cy="2096306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83681-08AE-2E72-C0CD-7471F1908BC9}"/>
              </a:ext>
            </a:extLst>
          </p:cNvPr>
          <p:cNvSpPr/>
          <p:nvPr/>
        </p:nvSpPr>
        <p:spPr>
          <a:xfrm rot="20458653">
            <a:off x="674096" y="2266369"/>
            <a:ext cx="2544920" cy="969500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4N / 5D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9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PETERSBURG RUSSIA SELF TRIP</a:t>
            </a:r>
            <a:endParaRPr lang="en-IN" sz="21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8BD638-3696-2C9C-C848-7590DB73D115}"/>
              </a:ext>
            </a:extLst>
          </p:cNvPr>
          <p:cNvSpPr/>
          <p:nvPr/>
        </p:nvSpPr>
        <p:spPr>
          <a:xfrm>
            <a:off x="0" y="4056837"/>
            <a:ext cx="2973256" cy="4308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pPr marL="457223" indent="-457223">
              <a:buFont typeface="Wingdings" panose="05000000000000000000" pitchFamily="2" charset="2"/>
              <a:buChar char="q"/>
            </a:pP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SELF RUSSIA TRIP</a:t>
            </a:r>
            <a:endParaRPr lang="en-IN" sz="24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1533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3AEE2-4A88-8D86-EB35-D66AF03F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52554D11-DFFC-1EB4-19AA-EA297E41E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A3B2BBBE-26D3-AED7-516D-6F42B2CD2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8" name="Picture 12" descr="Photos Kuala Lumpur Malaysia Sky Skyscrapers Cities 1920x1080">
            <a:extLst>
              <a:ext uri="{FF2B5EF4-FFF2-40B4-BE49-F238E27FC236}">
                <a16:creationId xmlns:a16="http://schemas.microsoft.com/office/drawing/2014/main" id="{96356284-8403-4EA6-FACF-B17C40E05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Dubai Wallpapers (48+ images inside)">
            <a:extLst>
              <a:ext uri="{FF2B5EF4-FFF2-40B4-BE49-F238E27FC236}">
                <a16:creationId xmlns:a16="http://schemas.microsoft.com/office/drawing/2014/main" id="{F6CD7C88-EEC2-1D08-35C8-2E6407841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AB6C34-092F-C998-8F5F-A5BA9383BE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" y="-20923"/>
            <a:ext cx="8083961" cy="4572000"/>
          </a:xfrm>
          <a:prstGeom prst="rect">
            <a:avLst/>
          </a:prstGeom>
        </p:spPr>
      </p:pic>
      <p:pic>
        <p:nvPicPr>
          <p:cNvPr id="29712" name="Picture 16" descr="100+] Maldives Wallpapers | Wallpapers.com">
            <a:extLst>
              <a:ext uri="{FF2B5EF4-FFF2-40B4-BE49-F238E27FC236}">
                <a16:creationId xmlns:a16="http://schemas.microsoft.com/office/drawing/2014/main" id="{C72F4142-D7B0-D352-F9BD-E6BD6013F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4" name="Picture 18" descr="Switzerland HD Wallpapers - Wallpaper Cave">
            <a:extLst>
              <a:ext uri="{FF2B5EF4-FFF2-40B4-BE49-F238E27FC236}">
                <a16:creationId xmlns:a16="http://schemas.microsoft.com/office/drawing/2014/main" id="{FD229938-3F43-B1FE-1304-A996BF1B5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1" y="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E1F1AF-8025-46AE-067A-417ACA21823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9588" cy="4572000"/>
          </a:xfrm>
          <a:prstGeom prst="rect">
            <a:avLst/>
          </a:prstGeom>
        </p:spPr>
      </p:pic>
      <p:pic>
        <p:nvPicPr>
          <p:cNvPr id="3074" name="Picture 2" descr="Man Made Moscow HD Wallpaper">
            <a:extLst>
              <a:ext uri="{FF2B5EF4-FFF2-40B4-BE49-F238E27FC236}">
                <a16:creationId xmlns:a16="http://schemas.microsoft.com/office/drawing/2014/main" id="{5B6471B6-D654-9197-59DD-0B1AECE4D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82" y="-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200+] Singapore Pictures | Wallpapers.com">
            <a:extLst>
              <a:ext uri="{FF2B5EF4-FFF2-40B4-BE49-F238E27FC236}">
                <a16:creationId xmlns:a16="http://schemas.microsoft.com/office/drawing/2014/main" id="{71CF1C3D-98B0-6F33-4389-B46C16C90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2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430F72-92A9-AA13-B802-ADDCFC6DCE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66668" y="10226"/>
            <a:ext cx="4550655" cy="45728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4763E4-F23E-CF02-79C2-9CA94ED6EBF3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C28844-877A-058E-EEBE-91F10D7E2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986017"/>
              </p:ext>
            </p:extLst>
          </p:nvPr>
        </p:nvGraphicFramePr>
        <p:xfrm>
          <a:off x="106976" y="295162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13.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ROYAL DIAMOND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15360000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768000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76,80,000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59,00,000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1.35 CR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B8445438-BD80-8A97-9862-75D4E088007E}"/>
              </a:ext>
            </a:extLst>
          </p:cNvPr>
          <p:cNvSpPr/>
          <p:nvPr/>
        </p:nvSpPr>
        <p:spPr>
          <a:xfrm rot="21301107">
            <a:off x="5775" y="1650278"/>
            <a:ext cx="4149823" cy="2096306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756B21-7BD3-8A82-4179-28974976E532}"/>
              </a:ext>
            </a:extLst>
          </p:cNvPr>
          <p:cNvSpPr/>
          <p:nvPr/>
        </p:nvSpPr>
        <p:spPr>
          <a:xfrm rot="20458653">
            <a:off x="674096" y="2335617"/>
            <a:ext cx="2544920" cy="83100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5N / 6D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SINGAPORE / MALAYSIA</a:t>
            </a:r>
            <a:b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3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COUPLE + 2 CHILD</a:t>
            </a:r>
            <a:endParaRPr lang="en-IN" sz="21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6DED6D-BAC2-8EE5-2243-3C680222D26D}"/>
              </a:ext>
            </a:extLst>
          </p:cNvPr>
          <p:cNvSpPr/>
          <p:nvPr/>
        </p:nvSpPr>
        <p:spPr>
          <a:xfrm>
            <a:off x="0" y="4056837"/>
            <a:ext cx="5560503" cy="4308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pPr marL="457223" indent="-457223">
              <a:buFont typeface="Wingdings" panose="05000000000000000000" pitchFamily="2" charset="2"/>
              <a:buChar char="q"/>
            </a:pPr>
            <a:r>
              <a:rPr lang="en-US" sz="24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FAMILY TRIP 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SINGAPORE/MALAYSIA</a:t>
            </a:r>
            <a:endParaRPr lang="en-IN" sz="24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149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51570-A418-AC07-708B-E116FE5B8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17E484CC-6EF1-411E-FE35-EBEFAD24A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AF05F0CF-93BE-C7E7-CC57-82DB17603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8" name="Picture 12" descr="Photos Kuala Lumpur Malaysia Sky Skyscrapers Cities 1920x1080">
            <a:extLst>
              <a:ext uri="{FF2B5EF4-FFF2-40B4-BE49-F238E27FC236}">
                <a16:creationId xmlns:a16="http://schemas.microsoft.com/office/drawing/2014/main" id="{06EB22DF-2234-8671-2CD5-002EA4483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Dubai Wallpapers (48+ images inside)">
            <a:extLst>
              <a:ext uri="{FF2B5EF4-FFF2-40B4-BE49-F238E27FC236}">
                <a16:creationId xmlns:a16="http://schemas.microsoft.com/office/drawing/2014/main" id="{C912C611-2A84-78E1-7764-0A850E77F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5DD464-2304-3645-868D-BA2605AA9B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" y="-20923"/>
            <a:ext cx="8083961" cy="4572000"/>
          </a:xfrm>
          <a:prstGeom prst="rect">
            <a:avLst/>
          </a:prstGeom>
        </p:spPr>
      </p:pic>
      <p:pic>
        <p:nvPicPr>
          <p:cNvPr id="29712" name="Picture 16" descr="100+] Maldives Wallpapers | Wallpapers.com">
            <a:extLst>
              <a:ext uri="{FF2B5EF4-FFF2-40B4-BE49-F238E27FC236}">
                <a16:creationId xmlns:a16="http://schemas.microsoft.com/office/drawing/2014/main" id="{E2775C47-400D-20AE-86CF-195916AEF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4" name="Picture 18" descr="Switzerland HD Wallpapers - Wallpaper Cave">
            <a:extLst>
              <a:ext uri="{FF2B5EF4-FFF2-40B4-BE49-F238E27FC236}">
                <a16:creationId xmlns:a16="http://schemas.microsoft.com/office/drawing/2014/main" id="{890469C7-EC42-9B2D-109B-F264555EC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1" y="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3A7017-BE99-7245-F12D-0AF4C8913DE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9588" cy="4572000"/>
          </a:xfrm>
          <a:prstGeom prst="rect">
            <a:avLst/>
          </a:prstGeom>
        </p:spPr>
      </p:pic>
      <p:pic>
        <p:nvPicPr>
          <p:cNvPr id="3074" name="Picture 2" descr="Man Made Moscow HD Wallpaper">
            <a:extLst>
              <a:ext uri="{FF2B5EF4-FFF2-40B4-BE49-F238E27FC236}">
                <a16:creationId xmlns:a16="http://schemas.microsoft.com/office/drawing/2014/main" id="{F3AD6D95-A5B6-80FE-91BF-E769BF095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82" y="-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07FFC9-E9C5-3AD9-1026-3CE9412E5BE7}"/>
              </a:ext>
            </a:extLst>
          </p:cNvPr>
          <p:cNvSpPr/>
          <p:nvPr/>
        </p:nvSpPr>
        <p:spPr>
          <a:xfrm rot="20458653">
            <a:off x="554151" y="2228786"/>
            <a:ext cx="2544920" cy="83100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5N / 6D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MUSCAT/FIZI</a:t>
            </a:r>
            <a:b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3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COUPLE + 2 CHILD</a:t>
            </a:r>
            <a:endParaRPr lang="en-IN" sz="21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098" name="Picture 2" descr="200+] Singapore Pictures | Wallpapers.com">
            <a:extLst>
              <a:ext uri="{FF2B5EF4-FFF2-40B4-BE49-F238E27FC236}">
                <a16:creationId xmlns:a16="http://schemas.microsoft.com/office/drawing/2014/main" id="{5560D28F-09CB-56B6-C2B5-809F8CFFF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2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he GQ travel guide to Oman: Where to stay, eat and visit | British GQ">
            <a:extLst>
              <a:ext uri="{FF2B5EF4-FFF2-40B4-BE49-F238E27FC236}">
                <a16:creationId xmlns:a16="http://schemas.microsoft.com/office/drawing/2014/main" id="{52E336B4-8258-727B-8FD5-0D7DD6D87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25" y="-5231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D4C6D5-0A68-DE8C-26CF-FD3F2F8AB8A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25" y="32916"/>
            <a:ext cx="8129588" cy="457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D84F17-0231-FC00-144C-28B13D60E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66668" y="10226"/>
            <a:ext cx="4550655" cy="45728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5E45F6-70B1-542F-3D8C-8B70B2D225A2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4B24CB-FF3F-3FFE-9732-C2C4A3336F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545437"/>
              </p:ext>
            </p:extLst>
          </p:nvPr>
        </p:nvGraphicFramePr>
        <p:xfrm>
          <a:off x="106976" y="295162"/>
          <a:ext cx="7915634" cy="1245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14.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CROWN DIAMOND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3072000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1536000 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1,53,60,000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93,00,000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2.6CR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9C519970-B075-2020-EF1C-B67DC8BFE4B2}"/>
              </a:ext>
            </a:extLst>
          </p:cNvPr>
          <p:cNvSpPr/>
          <p:nvPr/>
        </p:nvSpPr>
        <p:spPr>
          <a:xfrm rot="21301107">
            <a:off x="5775" y="1650278"/>
            <a:ext cx="4149823" cy="2096306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BBD46-03CB-74B5-2C52-107314998E2D}"/>
              </a:ext>
            </a:extLst>
          </p:cNvPr>
          <p:cNvSpPr/>
          <p:nvPr/>
        </p:nvSpPr>
        <p:spPr>
          <a:xfrm>
            <a:off x="0" y="4056837"/>
            <a:ext cx="4189936" cy="4308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pPr marL="457223" indent="-457223">
              <a:buFont typeface="Wingdings" panose="05000000000000000000" pitchFamily="2" charset="2"/>
              <a:buChar char="q"/>
            </a:pPr>
            <a:r>
              <a:rPr lang="en-US" sz="24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FAMILY TRIP 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MUSCAT/FIZI</a:t>
            </a:r>
            <a:endParaRPr lang="en-IN" sz="24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4F738E-B16F-1587-F948-9F96265D4946}"/>
              </a:ext>
            </a:extLst>
          </p:cNvPr>
          <p:cNvSpPr/>
          <p:nvPr/>
        </p:nvSpPr>
        <p:spPr>
          <a:xfrm rot="20458653">
            <a:off x="674096" y="2335617"/>
            <a:ext cx="2544920" cy="83100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5N / 6D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MUSCAT/FIZI</a:t>
            </a:r>
            <a:b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3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COUPLE + 2 CHILD</a:t>
            </a:r>
            <a:endParaRPr lang="en-IN" sz="21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907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7925B-F01C-1050-E190-6D82F54F5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EF3684DD-132C-0B06-D46F-4A356C48E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Thailand Wallpapers (60+ images inside)">
            <a:extLst>
              <a:ext uri="{FF2B5EF4-FFF2-40B4-BE49-F238E27FC236}">
                <a16:creationId xmlns:a16="http://schemas.microsoft.com/office/drawing/2014/main" id="{4A135BFE-4C5E-8175-61A6-67BD2BE01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8" name="Picture 12" descr="Photos Kuala Lumpur Malaysia Sky Skyscrapers Cities 1920x1080">
            <a:extLst>
              <a:ext uri="{FF2B5EF4-FFF2-40B4-BE49-F238E27FC236}">
                <a16:creationId xmlns:a16="http://schemas.microsoft.com/office/drawing/2014/main" id="{BFBC4135-4E70-B825-45B9-067345D2B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Dubai Wallpapers (48+ images inside)">
            <a:extLst>
              <a:ext uri="{FF2B5EF4-FFF2-40B4-BE49-F238E27FC236}">
                <a16:creationId xmlns:a16="http://schemas.microsoft.com/office/drawing/2014/main" id="{82567697-7C12-719A-AD8E-12EBACA60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BC5247-D44D-8338-E1FE-DBDEFA063F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" y="-20923"/>
            <a:ext cx="8083961" cy="4572000"/>
          </a:xfrm>
          <a:prstGeom prst="rect">
            <a:avLst/>
          </a:prstGeom>
        </p:spPr>
      </p:pic>
      <p:pic>
        <p:nvPicPr>
          <p:cNvPr id="29712" name="Picture 16" descr="100+] Maldives Wallpapers | Wallpapers.com">
            <a:extLst>
              <a:ext uri="{FF2B5EF4-FFF2-40B4-BE49-F238E27FC236}">
                <a16:creationId xmlns:a16="http://schemas.microsoft.com/office/drawing/2014/main" id="{729298DE-A962-56F5-2A86-554D7A967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6" y="0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4" name="Picture 18" descr="Switzerland HD Wallpapers - Wallpaper Cave">
            <a:extLst>
              <a:ext uri="{FF2B5EF4-FFF2-40B4-BE49-F238E27FC236}">
                <a16:creationId xmlns:a16="http://schemas.microsoft.com/office/drawing/2014/main" id="{865F1B64-D83D-ACA3-E4FA-484C358B5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1" y="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F0FD2A-50C5-4220-DD5E-334EB3C95D6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29588" cy="4572000"/>
          </a:xfrm>
          <a:prstGeom prst="rect">
            <a:avLst/>
          </a:prstGeom>
        </p:spPr>
      </p:pic>
      <p:pic>
        <p:nvPicPr>
          <p:cNvPr id="3074" name="Picture 2" descr="Man Made Moscow HD Wallpaper">
            <a:extLst>
              <a:ext uri="{FF2B5EF4-FFF2-40B4-BE49-F238E27FC236}">
                <a16:creationId xmlns:a16="http://schemas.microsoft.com/office/drawing/2014/main" id="{710DB019-66EC-E250-13A3-E67FF3B9F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82" y="-10462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55E537-81BB-7B25-A76C-985871780CCD}"/>
              </a:ext>
            </a:extLst>
          </p:cNvPr>
          <p:cNvSpPr/>
          <p:nvPr/>
        </p:nvSpPr>
        <p:spPr>
          <a:xfrm rot="20458653">
            <a:off x="554151" y="2228786"/>
            <a:ext cx="2544920" cy="831001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5N / 6D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MUSCAT/FIZI</a:t>
            </a:r>
            <a:b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13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COUPLE + 2 CHILD</a:t>
            </a:r>
            <a:endParaRPr lang="en-IN" sz="21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098" name="Picture 2" descr="200+] Singapore Pictures | Wallpapers.com">
            <a:extLst>
              <a:ext uri="{FF2B5EF4-FFF2-40B4-BE49-F238E27FC236}">
                <a16:creationId xmlns:a16="http://schemas.microsoft.com/office/drawing/2014/main" id="{BD03A572-E6E4-5491-CC95-66CE97D48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2" y="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he GQ travel guide to Oman: Where to stay, eat and visit | British GQ">
            <a:extLst>
              <a:ext uri="{FF2B5EF4-FFF2-40B4-BE49-F238E27FC236}">
                <a16:creationId xmlns:a16="http://schemas.microsoft.com/office/drawing/2014/main" id="{1C88F7A8-6EB3-9F87-40F3-A20102A31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25" y="-5231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ustralia Wallpapers | Best Wallpapers">
            <a:extLst>
              <a:ext uri="{FF2B5EF4-FFF2-40B4-BE49-F238E27FC236}">
                <a16:creationId xmlns:a16="http://schemas.microsoft.com/office/drawing/2014/main" id="{AEF46D43-9F13-DBF0-BDB5-903C3D193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82" y="-1569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59223D-27E4-9433-29DF-BA85ADEF04C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25" y="32916"/>
            <a:ext cx="8129588" cy="457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5AB954-3A2F-E50C-8937-4389F59DCB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66668" y="10226"/>
            <a:ext cx="4550655" cy="45728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3CFB8B-4F41-7E97-9C00-111B7E70DA0C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D068FD9-39DE-BF4F-6577-138F29B39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132429"/>
              </p:ext>
            </p:extLst>
          </p:nvPr>
        </p:nvGraphicFramePr>
        <p:xfrm>
          <a:off x="106976" y="295162"/>
          <a:ext cx="7915634" cy="12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15.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AMBASSADOR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6144000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3072000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30720000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1,50,00,000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4.5 CR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3289C184-41FA-8708-A1FB-BE8B08E82148}"/>
              </a:ext>
            </a:extLst>
          </p:cNvPr>
          <p:cNvSpPr/>
          <p:nvPr/>
        </p:nvSpPr>
        <p:spPr>
          <a:xfrm rot="21301107">
            <a:off x="5775" y="1650278"/>
            <a:ext cx="4149823" cy="2096306"/>
          </a:xfrm>
          <a:prstGeom prst="irregularSeal2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 sz="1600" dirty="0">
              <a:latin typeface="Fugaz One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3F8D2C-45E2-C7AB-7681-6A4BA7C74F5A}"/>
              </a:ext>
            </a:extLst>
          </p:cNvPr>
          <p:cNvSpPr/>
          <p:nvPr/>
        </p:nvSpPr>
        <p:spPr>
          <a:xfrm>
            <a:off x="0" y="4056837"/>
            <a:ext cx="3513468" cy="4308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pPr marL="457223" indent="-457223">
              <a:buFont typeface="Wingdings" panose="05000000000000000000" pitchFamily="2" charset="2"/>
              <a:buChar char="q"/>
            </a:pP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SELF </a:t>
            </a:r>
            <a:r>
              <a:rPr lang="en-US" sz="24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AUSTRALIA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 TRIP</a:t>
            </a:r>
            <a:endParaRPr lang="en-IN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4E92E6-89D2-8E9E-B517-5AAD038FFA33}"/>
              </a:ext>
            </a:extLst>
          </p:cNvPr>
          <p:cNvSpPr/>
          <p:nvPr/>
        </p:nvSpPr>
        <p:spPr>
          <a:xfrm rot="20458653">
            <a:off x="674096" y="2227897"/>
            <a:ext cx="2544920" cy="1046440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5N/6D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AUSTRALIA TRIP</a:t>
            </a:r>
            <a:b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</a:br>
            <a:r>
              <a:rPr lang="en-US" sz="2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SELF</a:t>
            </a:r>
            <a:endParaRPr lang="en-IN" sz="2100" u="sng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9059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AA368-5203-67DD-A304-DF001E191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5C037502-2B6B-655F-D363-B2AECF276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D Sydney, Australia, HD Wallpaper | Rare Gallery">
            <a:extLst>
              <a:ext uri="{FF2B5EF4-FFF2-40B4-BE49-F238E27FC236}">
                <a16:creationId xmlns:a16="http://schemas.microsoft.com/office/drawing/2014/main" id="{C6BB2402-80C6-6513-1BD3-807201182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20923"/>
            <a:ext cx="81295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14FE95-3D9B-BD86-2DA3-87A2FA71E1CA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6B0147F-FA77-C5A0-BCE4-FFE22AB4C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719442"/>
              </p:ext>
            </p:extLst>
          </p:nvPr>
        </p:nvGraphicFramePr>
        <p:xfrm>
          <a:off x="106976" y="295162"/>
          <a:ext cx="7915634" cy="1245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NO.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RANK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SAO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&lt;LEFT&gt;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SGO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&lt;RIGHT&gt;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MACHING 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RANK</a:t>
                      </a:r>
                      <a:b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Fugaz One" pitchFamily="2" charset="0"/>
                        </a:rPr>
                        <a:t>BONUS</a:t>
                      </a:r>
                      <a:endParaRPr lang="en-IN" sz="800" b="0" dirty="0">
                        <a:solidFill>
                          <a:schemeClr val="tx1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TOTAL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INCOME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54892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16.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Fugaz One" pitchFamily="2" charset="0"/>
                        </a:rPr>
                        <a:t>ROYAL AMBASSADOR</a:t>
                      </a:r>
                      <a:endParaRPr lang="en-IN" sz="16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12288000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6144000</a:t>
                      </a:r>
                      <a:br>
                        <a:rPr lang="en-US" sz="800" b="0" dirty="0">
                          <a:latin typeface="Fugaz One" pitchFamily="2" charset="0"/>
                        </a:rPr>
                      </a:br>
                      <a:r>
                        <a:rPr lang="en-US" sz="800" b="0" dirty="0"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61440000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2,85,00,000</a:t>
                      </a:r>
                      <a:endParaRPr lang="en-IN" sz="800" b="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Fugaz One" pitchFamily="2" charset="0"/>
                        </a:rPr>
                        <a:t>8.9 CR</a:t>
                      </a: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12686DB-7FF5-8B8F-2B6E-8BAB6507F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74803"/>
              </p:ext>
            </p:extLst>
          </p:nvPr>
        </p:nvGraphicFramePr>
        <p:xfrm>
          <a:off x="106976" y="1540488"/>
          <a:ext cx="7915634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17.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CROWN</a:t>
                      </a:r>
                      <a:br>
                        <a:rPr lang="en-US" sz="16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</a:br>
                      <a:r>
                        <a:rPr lang="en-US" sz="16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AMBASSADOR</a:t>
                      </a:r>
                      <a:endParaRPr lang="en-IN" sz="16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24576000</a:t>
                      </a:r>
                      <a:b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12288000</a:t>
                      </a:r>
                      <a:b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122880000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5,50,00,000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17.7 CR</a:t>
                      </a: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2C5627E-AED3-5E34-6DD8-74AF11E53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902016"/>
              </p:ext>
            </p:extLst>
          </p:nvPr>
        </p:nvGraphicFramePr>
        <p:xfrm>
          <a:off x="106975" y="2089128"/>
          <a:ext cx="7915634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1">
                  <a:extLst>
                    <a:ext uri="{9D8B030D-6E8A-4147-A177-3AD203B41FA5}">
                      <a16:colId xmlns:a16="http://schemas.microsoft.com/office/drawing/2014/main" val="2100224736"/>
                    </a:ext>
                  </a:extLst>
                </a:gridCol>
                <a:gridCol w="1798049">
                  <a:extLst>
                    <a:ext uri="{9D8B030D-6E8A-4147-A177-3AD203B41FA5}">
                      <a16:colId xmlns:a16="http://schemas.microsoft.com/office/drawing/2014/main" val="2491030047"/>
                    </a:ext>
                  </a:extLst>
                </a:gridCol>
                <a:gridCol w="1095005">
                  <a:extLst>
                    <a:ext uri="{9D8B030D-6E8A-4147-A177-3AD203B41FA5}">
                      <a16:colId xmlns:a16="http://schemas.microsoft.com/office/drawing/2014/main" val="2373484187"/>
                    </a:ext>
                  </a:extLst>
                </a:gridCol>
                <a:gridCol w="1194552">
                  <a:extLst>
                    <a:ext uri="{9D8B030D-6E8A-4147-A177-3AD203B41FA5}">
                      <a16:colId xmlns:a16="http://schemas.microsoft.com/office/drawing/2014/main" val="781276973"/>
                    </a:ext>
                  </a:extLst>
                </a:gridCol>
                <a:gridCol w="1132335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13855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18.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BRAND</a:t>
                      </a:r>
                      <a:br>
                        <a:rPr lang="en-US" sz="16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</a:br>
                      <a:r>
                        <a:rPr lang="en-US" sz="16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AMBASSADOR</a:t>
                      </a:r>
                      <a:endParaRPr lang="en-IN" sz="16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49152000</a:t>
                      </a:r>
                      <a:b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24576000</a:t>
                      </a:r>
                      <a:b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</a:br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SP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245760000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12,0000000</a:t>
                      </a:r>
                      <a:endParaRPr lang="en-IN" sz="8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36.5 CR</a:t>
                      </a: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5FE55DD8-BDF9-3FF3-6B19-34A491FD6DB1}"/>
              </a:ext>
            </a:extLst>
          </p:cNvPr>
          <p:cNvSpPr/>
          <p:nvPr/>
        </p:nvSpPr>
        <p:spPr>
          <a:xfrm>
            <a:off x="895997" y="2755521"/>
            <a:ext cx="6014153" cy="4308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60963" tIns="30482" rIns="60963" bIns="30482">
            <a:spAutoFit/>
          </a:bodyPr>
          <a:lstStyle/>
          <a:p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5N/6D </a:t>
            </a:r>
            <a:r>
              <a:rPr lang="en-US" sz="24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AUSTRALIA TRIP 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ugaz One" pitchFamily="2" charset="0"/>
              </a:rPr>
              <a:t>COUPLE + 2 CHILD</a:t>
            </a:r>
            <a:endParaRPr lang="en-IN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661F3C3-68EE-ECF4-001F-78FDE7925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996158"/>
              </p:ext>
            </p:extLst>
          </p:nvPr>
        </p:nvGraphicFramePr>
        <p:xfrm>
          <a:off x="162969" y="3454823"/>
          <a:ext cx="7859640" cy="522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0832">
                  <a:extLst>
                    <a:ext uri="{9D8B030D-6E8A-4147-A177-3AD203B41FA5}">
                      <a16:colId xmlns:a16="http://schemas.microsoft.com/office/drawing/2014/main" val="1100200612"/>
                    </a:ext>
                  </a:extLst>
                </a:gridCol>
                <a:gridCol w="1443417">
                  <a:extLst>
                    <a:ext uri="{9D8B030D-6E8A-4147-A177-3AD203B41FA5}">
                      <a16:colId xmlns:a16="http://schemas.microsoft.com/office/drawing/2014/main" val="1073940383"/>
                    </a:ext>
                  </a:extLst>
                </a:gridCol>
                <a:gridCol w="2205391">
                  <a:extLst>
                    <a:ext uri="{9D8B030D-6E8A-4147-A177-3AD203B41FA5}">
                      <a16:colId xmlns:a16="http://schemas.microsoft.com/office/drawing/2014/main" val="1780857647"/>
                    </a:ext>
                  </a:extLst>
                </a:gridCol>
              </a:tblGrid>
              <a:tr h="522095">
                <a:tc>
                  <a:txBody>
                    <a:bodyPr/>
                    <a:lstStyle/>
                    <a:p>
                      <a:pPr algn="ctr"/>
                      <a:r>
                        <a:rPr lang="en-US" sz="2700" b="0" u="sng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TOTAL</a:t>
                      </a:r>
                      <a:r>
                        <a:rPr lang="en-US" sz="27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 </a:t>
                      </a:r>
                      <a:r>
                        <a:rPr lang="en-US" sz="2700" b="0" u="sng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INCOME</a:t>
                      </a:r>
                      <a:endParaRPr lang="en-IN" sz="2700" b="0" u="sng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ysClr val="windowText" lastClr="000000"/>
                          </a:solidFill>
                          <a:latin typeface="Fugaz One" pitchFamily="2" charset="0"/>
                        </a:rPr>
                        <a:t>APPROX.</a:t>
                      </a:r>
                      <a:endParaRPr lang="en-IN" sz="2100" b="0" dirty="0">
                        <a:solidFill>
                          <a:sysClr val="windowText" lastClr="000000"/>
                        </a:solidFill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chemeClr val="bg1"/>
                          </a:solidFill>
                          <a:latin typeface="Fugaz One" pitchFamily="2" charset="0"/>
                        </a:rPr>
                        <a:t>Rs. 73,37,86,000</a:t>
                      </a: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323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587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TextBox 7"/>
          <p:cNvSpPr txBox="1"/>
          <p:nvPr/>
        </p:nvSpPr>
        <p:spPr>
          <a:xfrm>
            <a:off x="254023" y="190488"/>
            <a:ext cx="7875565" cy="2289276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800" b="1" dirty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THIS IS THE POWER OF </a:t>
            </a:r>
          </a:p>
          <a:p>
            <a:pPr algn="ctr"/>
            <a:r>
              <a:rPr lang="en-IN" sz="4800" b="1" dirty="0">
                <a:ln w="1905">
                  <a:solidFill>
                    <a:schemeClr val="tx1"/>
                  </a:solidFill>
                </a:ln>
                <a:solidFill>
                  <a:srgbClr val="FFFF00"/>
                </a:solidFill>
                <a:latin typeface="Berlin Sans FB" pitchFamily="34" charset="0"/>
              </a:rPr>
              <a:t>TCS</a:t>
            </a:r>
            <a:r>
              <a:rPr lang="en-IN" sz="4800" b="1" dirty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 </a:t>
            </a:r>
          </a:p>
          <a:p>
            <a:pPr algn="ctr"/>
            <a:r>
              <a:rPr lang="en-IN" sz="4800" b="1" dirty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 METHOD</a:t>
            </a:r>
          </a:p>
        </p:txBody>
      </p:sp>
      <p:pic>
        <p:nvPicPr>
          <p:cNvPr id="2097217" name="Picture 2" descr="G:\vinod\Download\images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5371" y="2333626"/>
            <a:ext cx="3620194" cy="19526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97218" name="Picture 3" descr="G:\vinod\Download\images (1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2381251"/>
            <a:ext cx="3689123" cy="18573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8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48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48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906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2" descr="C:\Users\NEW USER\Desktop\IMG_87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4859" y="-63736"/>
            <a:ext cx="8510722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57" name="Picture 4" descr="F:\PRAMOD ROUL PREPARATION\FOLLOW UP 29-10-2014\IMG_79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0539" y="95235"/>
            <a:ext cx="2921563" cy="12818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097158" name="Picture 5" descr="F:\PRAMOD ROUL PREPARATION\FOLLOW UP 29-10-2014\IMG_79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90567" y="1571620"/>
            <a:ext cx="2858078" cy="1238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097159" name="Picture 6" descr="F:\PRAMOD ROUL PREPARATION\FOLLOW UP 29-10-2014\IMG_790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90567" y="3000380"/>
            <a:ext cx="2794565" cy="13811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097160" name="Picture 7" descr="F:\PRAMOD ROUL PREPARATION\FOLLOW UP 29-10-2014\IMG_7905.JPG"/>
          <p:cNvPicPr>
            <a:picLocks noChangeAspect="1" noChangeArrowheads="1"/>
          </p:cNvPicPr>
          <p:nvPr/>
        </p:nvPicPr>
        <p:blipFill rotWithShape="1">
          <a:blip r:embed="rId6" cstate="print"/>
          <a:srcRect t="4638" b="39327"/>
          <a:stretch>
            <a:fillRect/>
          </a:stretch>
        </p:blipFill>
        <p:spPr bwMode="auto">
          <a:xfrm>
            <a:off x="2668388" y="-35332"/>
            <a:ext cx="2984227" cy="11306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61" name="Picture 8" descr="F:\PRAMOD ROUL PREPARATION\MY LIFE TIME DREAM\byke\hyosung-comet-gt250r-5_640x48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03070" y="3380674"/>
            <a:ext cx="2701665" cy="13253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62" name="Picture 9" descr="F:\PRAMOD ROUL PREPARATION\MY LIFE TIME DREAM\flat\INDOR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04735" y="3019602"/>
            <a:ext cx="1970830" cy="159527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048609" name="TextBox 1"/>
          <p:cNvSpPr txBox="1"/>
          <p:nvPr/>
        </p:nvSpPr>
        <p:spPr>
          <a:xfrm rot="21411908">
            <a:off x="4372241" y="3552034"/>
            <a:ext cx="1279025" cy="411839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</a:bodyPr>
          <a:lstStyle/>
          <a:p>
            <a:r>
              <a:rPr lang="en-IN" sz="2200" b="1" dirty="0">
                <a:solidFill>
                  <a:schemeClr val="bg1"/>
                </a:solidFill>
                <a:latin typeface="Cambria" pitchFamily="18" charset="0"/>
              </a:rPr>
              <a:t>BIKES</a:t>
            </a:r>
          </a:p>
        </p:txBody>
      </p:sp>
      <p:sp>
        <p:nvSpPr>
          <p:cNvPr id="1048610" name="TextBox 2"/>
          <p:cNvSpPr txBox="1"/>
          <p:nvPr/>
        </p:nvSpPr>
        <p:spPr>
          <a:xfrm>
            <a:off x="3319582" y="57587"/>
            <a:ext cx="1122799" cy="411839"/>
          </a:xfrm>
          <a:prstGeom prst="rect">
            <a:avLst/>
          </a:prstGeom>
          <a:noFill/>
        </p:spPr>
        <p:txBody>
          <a:bodyPr wrap="none" lIns="72576" tIns="36288" rIns="72576" bIns="36288" rtlCol="0">
            <a:spAutoFit/>
          </a:bodyPr>
          <a:lstStyle/>
          <a:p>
            <a:r>
              <a:rPr lang="en-IN" sz="2200" b="1" dirty="0">
                <a:latin typeface="Cambria" pitchFamily="18" charset="0"/>
              </a:rPr>
              <a:t>FLIGHT</a:t>
            </a:r>
          </a:p>
        </p:txBody>
      </p:sp>
      <p:sp>
        <p:nvSpPr>
          <p:cNvPr id="1048611" name="TextBox 3"/>
          <p:cNvSpPr txBox="1"/>
          <p:nvPr/>
        </p:nvSpPr>
        <p:spPr>
          <a:xfrm>
            <a:off x="135493" y="1524000"/>
            <a:ext cx="2235637" cy="596505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</a:bodyPr>
          <a:lstStyle/>
          <a:p>
            <a:pPr algn="ctr"/>
            <a:r>
              <a:rPr lang="en-IN" sz="1700" b="1" dirty="0">
                <a:latin typeface="Cambria" pitchFamily="18" charset="0"/>
              </a:rPr>
              <a:t>INTERNATIONAL</a:t>
            </a:r>
          </a:p>
          <a:p>
            <a:pPr algn="ctr"/>
            <a:r>
              <a:rPr lang="en-IN" sz="1700" b="1" dirty="0">
                <a:latin typeface="Cambria" pitchFamily="18" charset="0"/>
              </a:rPr>
              <a:t>TRIPS</a:t>
            </a:r>
          </a:p>
        </p:txBody>
      </p:sp>
      <p:sp>
        <p:nvSpPr>
          <p:cNvPr id="1048612" name="TextBox 4"/>
          <p:cNvSpPr txBox="1"/>
          <p:nvPr/>
        </p:nvSpPr>
        <p:spPr>
          <a:xfrm>
            <a:off x="1099034" y="152400"/>
            <a:ext cx="1179994" cy="411839"/>
          </a:xfrm>
          <a:prstGeom prst="rect">
            <a:avLst/>
          </a:prstGeom>
          <a:noFill/>
        </p:spPr>
        <p:txBody>
          <a:bodyPr wrap="none" lIns="72576" tIns="36288" rIns="72576" bIns="36288" rtlCol="0">
            <a:spAutoFit/>
          </a:bodyPr>
          <a:lstStyle/>
          <a:p>
            <a:r>
              <a:rPr lang="en-IN" sz="2200" b="1" dirty="0">
                <a:solidFill>
                  <a:schemeClr val="bg1"/>
                </a:solidFill>
                <a:latin typeface="Cambria" pitchFamily="18" charset="0"/>
              </a:rPr>
              <a:t>HOTELS</a:t>
            </a:r>
          </a:p>
        </p:txBody>
      </p:sp>
      <p:sp>
        <p:nvSpPr>
          <p:cNvPr id="1048613" name="TextBox 5"/>
          <p:cNvSpPr txBox="1"/>
          <p:nvPr/>
        </p:nvSpPr>
        <p:spPr>
          <a:xfrm>
            <a:off x="5926690" y="3255209"/>
            <a:ext cx="1261012" cy="411839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</a:bodyPr>
          <a:lstStyle/>
          <a:p>
            <a:r>
              <a:rPr lang="en-IN" sz="2200" b="1" dirty="0">
                <a:solidFill>
                  <a:srgbClr val="040119"/>
                </a:solidFill>
                <a:latin typeface="Cambria" pitchFamily="18" charset="0"/>
              </a:rPr>
              <a:t>FLATS</a:t>
            </a:r>
          </a:p>
        </p:txBody>
      </p:sp>
      <p:sp>
        <p:nvSpPr>
          <p:cNvPr id="1048614" name="TextBox 6"/>
          <p:cNvSpPr txBox="1"/>
          <p:nvPr/>
        </p:nvSpPr>
        <p:spPr>
          <a:xfrm>
            <a:off x="1168937" y="3763306"/>
            <a:ext cx="1064772" cy="411839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</a:bodyPr>
          <a:lstStyle/>
          <a:p>
            <a:r>
              <a:rPr lang="en-IN" sz="2200" b="1" dirty="0">
                <a:solidFill>
                  <a:schemeClr val="bg1"/>
                </a:solidFill>
                <a:latin typeface="Cambria" pitchFamily="18" charset="0"/>
              </a:rPr>
              <a:t>CARS</a:t>
            </a:r>
          </a:p>
        </p:txBody>
      </p:sp>
      <p:sp>
        <p:nvSpPr>
          <p:cNvPr id="1048615" name="TextBox 7"/>
          <p:cNvSpPr txBox="1"/>
          <p:nvPr/>
        </p:nvSpPr>
        <p:spPr>
          <a:xfrm>
            <a:off x="4263610" y="3870176"/>
            <a:ext cx="146634" cy="257951"/>
          </a:xfrm>
          <a:prstGeom prst="rect">
            <a:avLst/>
          </a:prstGeom>
          <a:noFill/>
        </p:spPr>
        <p:txBody>
          <a:bodyPr wrap="none" lIns="72576" tIns="36288" rIns="72576" bIns="36288" rtlCol="0">
            <a:spAutoFit/>
          </a:bodyPr>
          <a:lstStyle/>
          <a:p>
            <a:endParaRPr lang="en-IN" dirty="0"/>
          </a:p>
        </p:txBody>
      </p:sp>
      <p:sp>
        <p:nvSpPr>
          <p:cNvPr id="1048616" name="TextBox 9"/>
          <p:cNvSpPr txBox="1"/>
          <p:nvPr/>
        </p:nvSpPr>
        <p:spPr>
          <a:xfrm>
            <a:off x="6514306" y="2016343"/>
            <a:ext cx="1656052" cy="411839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</a:bodyPr>
          <a:lstStyle/>
          <a:p>
            <a:r>
              <a:rPr lang="en-IN" sz="2200" b="1" dirty="0">
                <a:latin typeface="Cambria" pitchFamily="18" charset="0"/>
              </a:rPr>
              <a:t>MOBILES</a:t>
            </a:r>
          </a:p>
        </p:txBody>
      </p:sp>
      <p:sp>
        <p:nvSpPr>
          <p:cNvPr id="1048617" name="Rectangle 23"/>
          <p:cNvSpPr/>
          <p:nvPr/>
        </p:nvSpPr>
        <p:spPr>
          <a:xfrm rot="20858057">
            <a:off x="3319424" y="807722"/>
            <a:ext cx="2032397" cy="1196669"/>
          </a:xfrm>
          <a:prstGeom prst="rect">
            <a:avLst/>
          </a:prstGeom>
        </p:spPr>
        <p:txBody>
          <a:bodyPr wrap="square" lIns="72576" tIns="36288" rIns="72576" bIns="36288">
            <a:spAutoFit/>
          </a:bodyPr>
          <a:lstStyle/>
          <a:p>
            <a:pPr algn="ctr"/>
            <a:r>
              <a:rPr lang="en-IN" sz="1600" b="1" dirty="0">
                <a:solidFill>
                  <a:srgbClr val="FF0000"/>
                </a:solidFill>
                <a:latin typeface="Narkisim" pitchFamily="34" charset="-79"/>
                <a:cs typeface="Narkisim" pitchFamily="34" charset="-79"/>
              </a:rPr>
              <a:t>FULFILL YOUR</a:t>
            </a:r>
          </a:p>
          <a:p>
            <a:pPr algn="ctr"/>
            <a:r>
              <a:rPr lang="en-IN" sz="2500" b="1" dirty="0">
                <a:solidFill>
                  <a:srgbClr val="FF0000"/>
                </a:solidFill>
                <a:latin typeface="Narkisim" pitchFamily="34" charset="-79"/>
                <a:cs typeface="Narkisim" pitchFamily="34" charset="-79"/>
              </a:rPr>
              <a:t>DREAMS</a:t>
            </a:r>
          </a:p>
          <a:p>
            <a:pPr algn="ctr"/>
            <a:r>
              <a:rPr lang="en-IN" sz="1600" b="1" dirty="0">
                <a:solidFill>
                  <a:srgbClr val="FF0000"/>
                </a:solidFill>
                <a:latin typeface="Narkisim" pitchFamily="34" charset="-79"/>
                <a:cs typeface="Narkisim" pitchFamily="34" charset="-79"/>
              </a:rPr>
              <a:t>WITH DEARLIFE LOGO</a:t>
            </a:r>
          </a:p>
        </p:txBody>
      </p:sp>
      <p:pic>
        <p:nvPicPr>
          <p:cNvPr id="2097163" name="Picture 2" descr="E:\dream photo\laptop and coputer\770c8f099b600dc50d965b1c10190c6f99e998ca-800x8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28731" y="2515488"/>
            <a:ext cx="1714847" cy="904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01600">
              <a:schemeClr val="accent2">
                <a:alpha val="6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1048618" name="TextBox 28"/>
          <p:cNvSpPr txBox="1"/>
          <p:nvPr/>
        </p:nvSpPr>
        <p:spPr>
          <a:xfrm>
            <a:off x="3239128" y="2192700"/>
            <a:ext cx="1714847" cy="411839"/>
          </a:xfrm>
          <a:prstGeom prst="rect">
            <a:avLst/>
          </a:prstGeom>
          <a:noFill/>
        </p:spPr>
        <p:txBody>
          <a:bodyPr wrap="square" lIns="72576" tIns="36288" rIns="72576" bIns="36288" rtlCol="0">
            <a:spAutoFit/>
          </a:bodyPr>
          <a:lstStyle/>
          <a:p>
            <a:r>
              <a:rPr lang="en-IN" sz="2200" b="1" dirty="0">
                <a:solidFill>
                  <a:srgbClr val="040119"/>
                </a:solidFill>
                <a:latin typeface="Cambria" pitchFamily="18" charset="0"/>
              </a:rPr>
              <a:t>LAPTOPS</a:t>
            </a:r>
          </a:p>
        </p:txBody>
      </p:sp>
      <p:pic>
        <p:nvPicPr>
          <p:cNvPr id="2097164" name="Picture 2" descr="E:\dream photo\mobile\apple-iphone-4-8gb-sim-free-unlocked-mobile-phone-black-d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6627443" y="2338165"/>
            <a:ext cx="1429777" cy="852845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097165" name="Picture 2" descr="C:\Users\NEW USER\Desktop\PRAMOD\17cor3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5644073" y="238111"/>
            <a:ext cx="2509351" cy="1333509"/>
          </a:xfrm>
          <a:prstGeom prst="round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048619" name="TextBox 24"/>
          <p:cNvSpPr txBox="1"/>
          <p:nvPr/>
        </p:nvSpPr>
        <p:spPr>
          <a:xfrm rot="19352035">
            <a:off x="6248758" y="521931"/>
            <a:ext cx="1589122" cy="658060"/>
          </a:xfrm>
          <a:prstGeom prst="rect">
            <a:avLst/>
          </a:prstGeom>
          <a:noFill/>
          <a:ln>
            <a:noFill/>
          </a:ln>
        </p:spPr>
        <p:txBody>
          <a:bodyPr wrap="square" lIns="72576" tIns="36288" rIns="72576" bIns="36288" rtlCol="0">
            <a:spAutoFit/>
          </a:bodyPr>
          <a:lstStyle/>
          <a:p>
            <a:r>
              <a:rPr lang="en-IN" sz="1900" b="1" dirty="0">
                <a:latin typeface="Cambria" pitchFamily="18" charset="0"/>
              </a:rPr>
              <a:t>BANK BALANCE</a:t>
            </a: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59366" y="406400"/>
            <a:ext cx="6858447" cy="400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60939" tIns="30470" rIns="60939" bIns="30470" anchor="ctr">
            <a:spAutoFit/>
          </a:bodyPr>
          <a:lstStyle/>
          <a:p>
            <a:pPr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Family Security</a:t>
            </a:r>
          </a:p>
        </p:txBody>
      </p:sp>
      <p:pic>
        <p:nvPicPr>
          <p:cNvPr id="10" name="Picture 9" descr="BD6Z4HODVBMXPFJ4IWA3HJQJQI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05350" y="2563166"/>
            <a:ext cx="2416509" cy="16109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 descr="assam_blast16_2008103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 rot="21286386">
            <a:off x="384622" y="1073249"/>
            <a:ext cx="1981760" cy="15580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10" descr="car1_3108chn_35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2388287" y="965200"/>
            <a:ext cx="1734977" cy="156090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Picture 15" descr="taj-800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743909" y="2616200"/>
            <a:ext cx="2337603" cy="14609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 descr="B_Id_163536_Bengal_train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306368">
            <a:off x="5270781" y="2561702"/>
            <a:ext cx="1912389" cy="14988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12" descr="coronavirus_PNG93680.png"/>
          <p:cNvPicPr>
            <a:picLocks noChangeAspect="1"/>
          </p:cNvPicPr>
          <p:nvPr/>
        </p:nvPicPr>
        <p:blipFill>
          <a:blip r:embed="rId7" cstate="screen">
            <a:lum bright="18000" contrast="46000"/>
          </a:blip>
          <a:stretch>
            <a:fillRect/>
          </a:stretch>
        </p:blipFill>
        <p:spPr>
          <a:xfrm>
            <a:off x="1587580" y="1823469"/>
            <a:ext cx="1405521" cy="1105742"/>
          </a:xfrm>
          <a:prstGeom prst="rect">
            <a:avLst/>
          </a:prstGeom>
        </p:spPr>
      </p:pic>
      <p:pic>
        <p:nvPicPr>
          <p:cNvPr id="18" name="Picture 17" descr="maha-floods-pti-1627179812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692799">
            <a:off x="5368820" y="1154785"/>
            <a:ext cx="2282813" cy="1331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6" descr="maha-flood-1627010330.jpg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 rot="21221452">
            <a:off x="4271753" y="724238"/>
            <a:ext cx="1709570" cy="15491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Picture 18" descr="car1_3108chn_35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>
          <a:xfrm rot="21104403">
            <a:off x="3770410" y="1615495"/>
            <a:ext cx="1016067" cy="11480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Straight Connector 63"/>
          <p:cNvCxnSpPr/>
          <p:nvPr/>
        </p:nvCxnSpPr>
        <p:spPr>
          <a:xfrm>
            <a:off x="1941224" y="1650991"/>
            <a:ext cx="4191303" cy="1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925152" y="2603497"/>
            <a:ext cx="1968642" cy="1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116454" y="2603497"/>
            <a:ext cx="2032147" cy="1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480620" y="3365503"/>
            <a:ext cx="1016073" cy="1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2385758" y="3365503"/>
            <a:ext cx="1079578" cy="14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4544914" y="3365505"/>
            <a:ext cx="1143081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77061" y="3365503"/>
            <a:ext cx="984321" cy="141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007261" y="1371600"/>
            <a:ext cx="1170905" cy="287256"/>
          </a:xfrm>
          <a:prstGeom prst="rect">
            <a:avLst/>
          </a:prstGeom>
          <a:noFill/>
        </p:spPr>
        <p:txBody>
          <a:bodyPr wrap="none" lIns="81245" tIns="40623" rIns="81245" bIns="40623" rtlCol="0">
            <a:spAutoFit/>
          </a:bodyPr>
          <a:lstStyle/>
          <a:p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SAO - TEAM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649033" y="1371600"/>
            <a:ext cx="1132965" cy="287256"/>
          </a:xfrm>
          <a:prstGeom prst="rect">
            <a:avLst/>
          </a:prstGeom>
          <a:noFill/>
        </p:spPr>
        <p:txBody>
          <a:bodyPr wrap="none" lIns="81245" tIns="40623" rIns="81245" bIns="40623" rtlCol="0">
            <a:spAutoFit/>
          </a:bodyPr>
          <a:lstStyle/>
          <a:p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SGO -TEAM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641772" y="1752601"/>
            <a:ext cx="1270083" cy="451371"/>
          </a:xfrm>
          <a:prstGeom prst="rect">
            <a:avLst/>
          </a:prstGeom>
          <a:solidFill>
            <a:srgbClr val="0070C0"/>
          </a:solidFill>
        </p:spPr>
        <p:txBody>
          <a:bodyPr wrap="square" lIns="81245" tIns="40623" rIns="81245" bIns="40623" rtlCol="0">
            <a:sp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300 Direct  Seller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293410" y="1760731"/>
            <a:ext cx="1169006" cy="451371"/>
          </a:xfrm>
          <a:prstGeom prst="rect">
            <a:avLst/>
          </a:prstGeom>
          <a:solidFill>
            <a:srgbClr val="0070C0"/>
          </a:solidFill>
        </p:spPr>
        <p:txBody>
          <a:bodyPr wrap="square" lIns="81245" tIns="40623" rIns="81245" bIns="40623" rtlCol="0">
            <a:sp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150 Direct  Seller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702441" y="762001"/>
            <a:ext cx="1557968" cy="451371"/>
          </a:xfrm>
          <a:prstGeom prst="rect">
            <a:avLst/>
          </a:prstGeom>
          <a:noFill/>
        </p:spPr>
        <p:txBody>
          <a:bodyPr wrap="square" lIns="81245" tIns="40623" rIns="81245" bIns="40623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ASCLEPIUS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WELLNESS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290106" y="3937007"/>
            <a:ext cx="508037" cy="14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1242675" y="3937007"/>
            <a:ext cx="508037" cy="14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2195244" y="3937007"/>
            <a:ext cx="508051" cy="14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211316" y="3937007"/>
            <a:ext cx="508037" cy="14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290894" y="3937007"/>
            <a:ext cx="508037" cy="14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370473" y="3937007"/>
            <a:ext cx="508037" cy="14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6323042" y="3937007"/>
            <a:ext cx="508037" cy="14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7275609" y="3937007"/>
            <a:ext cx="635017" cy="14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6427149" y="279400"/>
            <a:ext cx="1296013" cy="82070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81245" tIns="40623" rIns="81245" bIns="40623" rtlCol="0">
            <a:sp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Arial Black" pitchFamily="34" charset="0"/>
              </a:rPr>
              <a:t>THREE  GENERATION  FAMILY</a:t>
            </a:r>
          </a:p>
          <a:p>
            <a:pPr algn="l"/>
            <a:r>
              <a:rPr lang="en-US" b="1" dirty="0">
                <a:solidFill>
                  <a:schemeClr val="bg1"/>
                </a:solidFill>
                <a:latin typeface="Arial Black" pitchFamily="34" charset="0"/>
              </a:rPr>
              <a:t>SECURITY</a:t>
            </a:r>
          </a:p>
        </p:txBody>
      </p:sp>
      <p:pic>
        <p:nvPicPr>
          <p:cNvPr id="88" name="Picture 3" descr="D:\RMP\Imege\user-icon-512 (1)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60199" y="1650991"/>
            <a:ext cx="825559" cy="931124"/>
          </a:xfrm>
          <a:prstGeom prst="rect">
            <a:avLst/>
          </a:prstGeom>
          <a:noFill/>
        </p:spPr>
      </p:pic>
      <p:pic>
        <p:nvPicPr>
          <p:cNvPr id="89" name="Picture 3" descr="D:\RMP\Imege\user-icon-512 (1)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51501" y="1650991"/>
            <a:ext cx="825559" cy="931124"/>
          </a:xfrm>
          <a:prstGeom prst="rect">
            <a:avLst/>
          </a:prstGeom>
          <a:noFill/>
        </p:spPr>
      </p:pic>
      <p:pic>
        <p:nvPicPr>
          <p:cNvPr id="90" name="Picture 3" descr="D:\RMP\Imege\user-icon-512 (1)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71133" y="2603498"/>
            <a:ext cx="635045" cy="730901"/>
          </a:xfrm>
          <a:prstGeom prst="rect">
            <a:avLst/>
          </a:prstGeom>
          <a:noFill/>
        </p:spPr>
      </p:pic>
      <p:pic>
        <p:nvPicPr>
          <p:cNvPr id="91" name="Picture 3" descr="D:\RMP\Imege\user-icon-512 (1)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639776" y="2603497"/>
            <a:ext cx="635045" cy="730903"/>
          </a:xfrm>
          <a:prstGeom prst="rect">
            <a:avLst/>
          </a:prstGeom>
          <a:noFill/>
        </p:spPr>
      </p:pic>
      <p:pic>
        <p:nvPicPr>
          <p:cNvPr id="92" name="Picture 3" descr="D:\RMP\Imege\user-icon-512 (1)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98931" y="2603497"/>
            <a:ext cx="635045" cy="730903"/>
          </a:xfrm>
          <a:prstGeom prst="rect">
            <a:avLst/>
          </a:prstGeom>
          <a:noFill/>
        </p:spPr>
      </p:pic>
      <p:pic>
        <p:nvPicPr>
          <p:cNvPr id="93" name="Picture 3" descr="D:\RMP\Imege\user-icon-512 (1)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767573" y="2603497"/>
            <a:ext cx="635045" cy="730903"/>
          </a:xfrm>
          <a:prstGeom prst="rect">
            <a:avLst/>
          </a:prstGeom>
          <a:noFill/>
        </p:spPr>
      </p:pic>
      <p:pic>
        <p:nvPicPr>
          <p:cNvPr id="94" name="Picture 3" descr="D:\RMP\Imege\user-icon-512 (1)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0106" y="3365505"/>
            <a:ext cx="508065" cy="533951"/>
          </a:xfrm>
          <a:prstGeom prst="rect">
            <a:avLst/>
          </a:prstGeom>
          <a:noFill/>
        </p:spPr>
      </p:pic>
      <p:pic>
        <p:nvPicPr>
          <p:cNvPr id="95" name="Picture 3" descr="D:\RMP\Imege\user-icon-512 (1)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42674" y="3365505"/>
            <a:ext cx="508065" cy="533951"/>
          </a:xfrm>
          <a:prstGeom prst="rect">
            <a:avLst/>
          </a:prstGeom>
          <a:noFill/>
        </p:spPr>
      </p:pic>
      <p:pic>
        <p:nvPicPr>
          <p:cNvPr id="96" name="Picture 3" descr="D:\RMP\Imege\user-icon-512 (1)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195243" y="3365505"/>
            <a:ext cx="508065" cy="533951"/>
          </a:xfrm>
          <a:prstGeom prst="rect">
            <a:avLst/>
          </a:prstGeom>
          <a:noFill/>
        </p:spPr>
      </p:pic>
      <p:pic>
        <p:nvPicPr>
          <p:cNvPr id="97" name="Picture 3" descr="D:\RMP\Imege\user-icon-512 (1)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11315" y="3365505"/>
            <a:ext cx="508065" cy="533951"/>
          </a:xfrm>
          <a:prstGeom prst="rect">
            <a:avLst/>
          </a:prstGeom>
          <a:noFill/>
        </p:spPr>
      </p:pic>
      <p:pic>
        <p:nvPicPr>
          <p:cNvPr id="98" name="Picture 3" descr="D:\RMP\Imege\user-icon-512 (1)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290894" y="3365505"/>
            <a:ext cx="508065" cy="53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Picture 3" descr="D:\RMP\Imege\user-icon-512 (1)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370473" y="3365505"/>
            <a:ext cx="508065" cy="533951"/>
          </a:xfrm>
          <a:prstGeom prst="rect">
            <a:avLst/>
          </a:prstGeom>
          <a:noFill/>
        </p:spPr>
      </p:pic>
      <p:pic>
        <p:nvPicPr>
          <p:cNvPr id="100" name="Picture 3" descr="D:\RMP\Imege\user-icon-512 (1)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323041" y="3365505"/>
            <a:ext cx="508065" cy="533951"/>
          </a:xfrm>
          <a:prstGeom prst="rect">
            <a:avLst/>
          </a:prstGeom>
          <a:noFill/>
        </p:spPr>
      </p:pic>
      <p:pic>
        <p:nvPicPr>
          <p:cNvPr id="101" name="Picture 3" descr="D:\RMP\Imege\user-icon-512 (1)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339113" y="3365505"/>
            <a:ext cx="508065" cy="533951"/>
          </a:xfrm>
          <a:prstGeom prst="rect">
            <a:avLst/>
          </a:prstGeom>
          <a:noFill/>
        </p:spPr>
      </p:pic>
      <p:sp>
        <p:nvSpPr>
          <p:cNvPr id="103" name="TextBox 102"/>
          <p:cNvSpPr txBox="1"/>
          <p:nvPr/>
        </p:nvSpPr>
        <p:spPr>
          <a:xfrm>
            <a:off x="4547426" y="889002"/>
            <a:ext cx="1843075" cy="389849"/>
          </a:xfrm>
          <a:prstGeom prst="rect">
            <a:avLst/>
          </a:prstGeom>
          <a:noFill/>
          <a:effectLst/>
        </p:spPr>
        <p:txBody>
          <a:bodyPr wrap="square" lIns="81245" tIns="40623" rIns="81245" bIns="40623">
            <a:spAutoFit/>
          </a:bodyPr>
          <a:lstStyle/>
          <a:p>
            <a:pPr algn="ctr">
              <a:defRPr/>
            </a:pPr>
            <a:r>
              <a:rPr lang="en-US" sz="2000" b="1" cap="all" dirty="0">
                <a:ln w="9000" cmpd="sng">
                  <a:noFill/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NOMINEE</a:t>
            </a:r>
          </a:p>
        </p:txBody>
      </p:sp>
      <p:cxnSp>
        <p:nvCxnSpPr>
          <p:cNvPr id="43" name="Straight Connector 42"/>
          <p:cNvCxnSpPr/>
          <p:nvPr/>
        </p:nvCxnSpPr>
        <p:spPr>
          <a:xfrm rot="5400000">
            <a:off x="2805476" y="2855484"/>
            <a:ext cx="2438400" cy="294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5423828" y="3289301"/>
            <a:ext cx="1422400" cy="254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1245256" y="3327400"/>
            <a:ext cx="1422400" cy="5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597756" y="3720836"/>
            <a:ext cx="736600" cy="5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2604487" y="3720836"/>
            <a:ext cx="736600" cy="5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4763627" y="3720836"/>
            <a:ext cx="736600" cy="5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6719555" y="3720836"/>
            <a:ext cx="736600" cy="5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3" name="Picture 52" descr="a2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188526" y="279400"/>
            <a:ext cx="1219279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4" name="Picture 53" descr="a3.pn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188526" y="279400"/>
            <a:ext cx="1219279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5" name="Picture 54" descr="a4.pn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3188526" y="279400"/>
            <a:ext cx="1219279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" name="Picture 48" descr="a1.pn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3188526" y="279400"/>
            <a:ext cx="1219279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5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D48C2-B77F-17E4-D36C-FDB1B0C77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remium Photo | Closeup of beautiful nature view green leaf on blurred  greenery background in garden with copy space using as background wallpaper  page concept">
            <a:extLst>
              <a:ext uri="{FF2B5EF4-FFF2-40B4-BE49-F238E27FC236}">
                <a16:creationId xmlns:a16="http://schemas.microsoft.com/office/drawing/2014/main" id="{D9484F3A-0323-C7B7-14F6-4D7FFBF39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9587" cy="45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FB033F-DD71-58E9-D66E-483FB49C1FEC}"/>
              </a:ext>
            </a:extLst>
          </p:cNvPr>
          <p:cNvSpPr/>
          <p:nvPr/>
        </p:nvSpPr>
        <p:spPr>
          <a:xfrm>
            <a:off x="0" y="0"/>
            <a:ext cx="8129588" cy="4572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49230D-9CD4-EA2A-4AC2-C4A0BCAE9DC0}"/>
              </a:ext>
            </a:extLst>
          </p:cNvPr>
          <p:cNvSpPr/>
          <p:nvPr/>
        </p:nvSpPr>
        <p:spPr>
          <a:xfrm>
            <a:off x="0" y="124409"/>
            <a:ext cx="8129587" cy="41676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B0FC88-EAB4-34BA-5439-05E06361A1F4}"/>
              </a:ext>
            </a:extLst>
          </p:cNvPr>
          <p:cNvSpPr/>
          <p:nvPr/>
        </p:nvSpPr>
        <p:spPr>
          <a:xfrm>
            <a:off x="1249509" y="127296"/>
            <a:ext cx="5630569" cy="430887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24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AWPL FOUNDATION WELFARE FUND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10F6B0-64D6-A84A-CB84-C14D7F4AC7B0}"/>
              </a:ext>
            </a:extLst>
          </p:cNvPr>
          <p:cNvSpPr/>
          <p:nvPr/>
        </p:nvSpPr>
        <p:spPr>
          <a:xfrm>
            <a:off x="-2" y="3904041"/>
            <a:ext cx="8129587" cy="608372"/>
          </a:xfrm>
          <a:prstGeom prst="rect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3" tIns="30482" rIns="60963" bIns="30482" rtlCol="0" anchor="ctr"/>
          <a:lstStyle/>
          <a:p>
            <a:pPr algn="ctr"/>
            <a:endParaRPr lang="en-I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E04F184-108B-986F-A5BC-C03EBC85A3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026029"/>
              </p:ext>
            </p:extLst>
          </p:nvPr>
        </p:nvGraphicFramePr>
        <p:xfrm>
          <a:off x="626655" y="665584"/>
          <a:ext cx="6876277" cy="3131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324">
                  <a:extLst>
                    <a:ext uri="{9D8B030D-6E8A-4147-A177-3AD203B41FA5}">
                      <a16:colId xmlns:a16="http://schemas.microsoft.com/office/drawing/2014/main" val="3850493872"/>
                    </a:ext>
                  </a:extLst>
                </a:gridCol>
                <a:gridCol w="3658315">
                  <a:extLst>
                    <a:ext uri="{9D8B030D-6E8A-4147-A177-3AD203B41FA5}">
                      <a16:colId xmlns:a16="http://schemas.microsoft.com/office/drawing/2014/main" val="3032620097"/>
                    </a:ext>
                  </a:extLst>
                </a:gridCol>
                <a:gridCol w="2469638">
                  <a:extLst>
                    <a:ext uri="{9D8B030D-6E8A-4147-A177-3AD203B41FA5}">
                      <a16:colId xmlns:a16="http://schemas.microsoft.com/office/drawing/2014/main" val="3174446472"/>
                    </a:ext>
                  </a:extLst>
                </a:gridCol>
              </a:tblGrid>
              <a:tr h="54305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Fugaz One" pitchFamily="2" charset="0"/>
                        </a:rPr>
                        <a:t>NO.</a:t>
                      </a:r>
                      <a:endParaRPr lang="en-IN" sz="19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u="sng" dirty="0">
                          <a:latin typeface="Fugaz One" pitchFamily="2" charset="0"/>
                        </a:rPr>
                        <a:t>RANK</a:t>
                      </a:r>
                      <a:endParaRPr lang="en-IN" sz="1900" u="sng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u="sng" dirty="0">
                          <a:latin typeface="Fugaz One" pitchFamily="2" charset="0"/>
                        </a:rPr>
                        <a:t>WELFARE</a:t>
                      </a:r>
                      <a:r>
                        <a:rPr lang="en-US" sz="1900" dirty="0">
                          <a:latin typeface="Fugaz One" pitchFamily="2" charset="0"/>
                        </a:rPr>
                        <a:t> </a:t>
                      </a:r>
                      <a:r>
                        <a:rPr lang="en-US" sz="1900" u="sng" dirty="0">
                          <a:latin typeface="Fugaz One" pitchFamily="2" charset="0"/>
                        </a:rPr>
                        <a:t>FUND</a:t>
                      </a:r>
                      <a:endParaRPr lang="en-IN" sz="1900" u="sng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92067"/>
                  </a:ext>
                </a:extLst>
              </a:tr>
              <a:tr h="369715"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latin typeface="Fugaz One" pitchFamily="2" charset="0"/>
                        </a:rPr>
                        <a:t>1.</a:t>
                      </a: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ugaz One" pitchFamily="2" charset="0"/>
                        </a:rPr>
                        <a:t>EMERALD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Fugaz One" pitchFamily="2" charset="0"/>
                        </a:rPr>
                        <a:t>1 LAKHS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1009007883"/>
                  </a:ext>
                </a:extLst>
              </a:tr>
              <a:tr h="369715"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latin typeface="Fugaz One" pitchFamily="2" charset="0"/>
                        </a:rPr>
                        <a:t>2.</a:t>
                      </a:r>
                      <a:endParaRPr lang="en-IN" sz="13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ugaz One" pitchFamily="2" charset="0"/>
                        </a:rPr>
                        <a:t>TOPAZ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Fugaz One" pitchFamily="2" charset="0"/>
                        </a:rPr>
                        <a:t>2 LAKHS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2614540713"/>
                  </a:ext>
                </a:extLst>
              </a:tr>
              <a:tr h="369715"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latin typeface="Fugaz One" pitchFamily="2" charset="0"/>
                        </a:rPr>
                        <a:t>3.</a:t>
                      </a:r>
                      <a:endParaRPr lang="en-IN" sz="13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ugaz One" pitchFamily="2" charset="0"/>
                        </a:rPr>
                        <a:t>RUBY STAR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Fugaz One" pitchFamily="2" charset="0"/>
                        </a:rPr>
                        <a:t>3 LAKHS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820448704"/>
                  </a:ext>
                </a:extLst>
              </a:tr>
              <a:tr h="369715"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latin typeface="Fugaz One" pitchFamily="2" charset="0"/>
                        </a:rPr>
                        <a:t>4.</a:t>
                      </a:r>
                      <a:endParaRPr lang="en-IN" sz="13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ugaz One" pitchFamily="2" charset="0"/>
                        </a:rPr>
                        <a:t>SAPPHIRE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Fugaz One" pitchFamily="2" charset="0"/>
                        </a:rPr>
                        <a:t>4 LAKHS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102333123"/>
                  </a:ext>
                </a:extLst>
              </a:tr>
              <a:tr h="369715"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latin typeface="Fugaz One" pitchFamily="2" charset="0"/>
                        </a:rPr>
                        <a:t>5.</a:t>
                      </a:r>
                      <a:endParaRPr lang="en-IN" sz="13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ugaz One" pitchFamily="2" charset="0"/>
                        </a:rPr>
                        <a:t>STAR SAPPHIRE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Fugaz One" pitchFamily="2" charset="0"/>
                        </a:rPr>
                        <a:t>8.20 LAKHS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123529509"/>
                  </a:ext>
                </a:extLst>
              </a:tr>
              <a:tr h="369715"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latin typeface="Fugaz One" pitchFamily="2" charset="0"/>
                        </a:rPr>
                        <a:t>6.</a:t>
                      </a:r>
                      <a:endParaRPr lang="en-IN" sz="13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ugaz One" pitchFamily="2" charset="0"/>
                        </a:rPr>
                        <a:t>DIAMOND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Fugaz One" pitchFamily="2" charset="0"/>
                        </a:rPr>
                        <a:t>12.40 LAKHS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378251598"/>
                  </a:ext>
                </a:extLst>
              </a:tr>
              <a:tr h="369715"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latin typeface="Fugaz One" pitchFamily="2" charset="0"/>
                        </a:rPr>
                        <a:t>7.</a:t>
                      </a:r>
                      <a:endParaRPr lang="en-IN" sz="13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Fugaz One" pitchFamily="2" charset="0"/>
                        </a:rPr>
                        <a:t>BLUE DIAMOND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Fugaz One" pitchFamily="2" charset="0"/>
                        </a:rPr>
                        <a:t>22 LAKHS</a:t>
                      </a:r>
                      <a:endParaRPr lang="en-IN" sz="1600" dirty="0">
                        <a:latin typeface="Fugaz One" pitchFamily="2" charset="0"/>
                      </a:endParaRPr>
                    </a:p>
                  </a:txBody>
                  <a:tcPr marL="60972" marR="60972" marT="30480" marB="30480" anchor="ctr"/>
                </a:tc>
                <a:extLst>
                  <a:ext uri="{0D108BD9-81ED-4DB2-BD59-A6C34878D82A}">
                    <a16:rowId xmlns:a16="http://schemas.microsoft.com/office/drawing/2014/main" val="367787393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22D3165-037B-E169-2757-3DC640A2E621}"/>
              </a:ext>
            </a:extLst>
          </p:cNvPr>
          <p:cNvSpPr/>
          <p:nvPr/>
        </p:nvSpPr>
        <p:spPr>
          <a:xfrm>
            <a:off x="1133371" y="3958415"/>
            <a:ext cx="5630569" cy="554002"/>
          </a:xfrm>
          <a:prstGeom prst="rect">
            <a:avLst/>
          </a:prstGeom>
          <a:noFill/>
        </p:spPr>
        <p:txBody>
          <a:bodyPr wrap="square" lIns="60963" tIns="30482" rIns="60963" bIns="30482">
            <a:spAutoFit/>
          </a:bodyPr>
          <a:lstStyle/>
          <a:p>
            <a:pPr algn="ctr"/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AWPL FOUNDATION WILL PROVIDE </a:t>
            </a:r>
            <a:r>
              <a:rPr lang="en-US" sz="1600" u="sng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EDUCATION</a:t>
            </a: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 </a:t>
            </a:r>
            <a:r>
              <a:rPr lang="en-US" sz="1600" u="sng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FEE</a:t>
            </a: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 FOR 2 CHILDREN UPTO 12</a:t>
            </a:r>
            <a:r>
              <a:rPr lang="en-US" sz="1600" baseline="300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th</a:t>
            </a:r>
            <a:r>
              <a:rPr lang="en-US" sz="1600" dirty="0">
                <a:ln w="19050">
                  <a:noFill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ugaz One" pitchFamily="2" charset="0"/>
              </a:rPr>
              <a:t> CLASS</a:t>
            </a:r>
          </a:p>
        </p:txBody>
      </p:sp>
    </p:spTree>
    <p:extLst>
      <p:ext uri="{BB962C8B-B14F-4D97-AF65-F5344CB8AC3E}">
        <p14:creationId xmlns:p14="http://schemas.microsoft.com/office/powerpoint/2010/main" val="1255416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" y="380989"/>
            <a:ext cx="8129588" cy="477033"/>
          </a:xfrm>
          <a:prstGeom prst="rect">
            <a:avLst/>
          </a:prstGeom>
          <a:solidFill>
            <a:schemeClr val="tx1">
              <a:lumMod val="95000"/>
              <a:lumOff val="5000"/>
              <a:alpha val="69804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0939" tIns="30470" rIns="60939" bIns="30470">
            <a:spAutoFit/>
          </a:bodyPr>
          <a:lstStyle/>
          <a:p>
            <a:pPr algn="ctr"/>
            <a:endParaRPr lang="en-US" sz="27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59366" y="406400"/>
            <a:ext cx="6858447" cy="400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60939" tIns="30470" rIns="60939" bIns="30470" anchor="ctr">
            <a:spAutoFit/>
          </a:bodyPr>
          <a:lstStyle/>
          <a:p>
            <a:r>
              <a:rPr lang="en-IN" sz="2200" b="1" dirty="0">
                <a:solidFill>
                  <a:schemeClr val="bg1"/>
                </a:solidFill>
              </a:rPr>
              <a:t>Now its time To TAKE Decision</a:t>
            </a:r>
          </a:p>
        </p:txBody>
      </p:sp>
      <p:pic>
        <p:nvPicPr>
          <p:cNvPr id="10" name="Picture 9" descr="istockphoto-1307930552-170667a cop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6956" y="1066800"/>
            <a:ext cx="7443306" cy="3022600"/>
          </a:xfrm>
          <a:prstGeom prst="rect">
            <a:avLst/>
          </a:prstGeom>
        </p:spPr>
      </p:pic>
      <p:grpSp>
        <p:nvGrpSpPr>
          <p:cNvPr id="2" name="Group 7"/>
          <p:cNvGrpSpPr/>
          <p:nvPr/>
        </p:nvGrpSpPr>
        <p:grpSpPr>
          <a:xfrm>
            <a:off x="2794713" y="1828802"/>
            <a:ext cx="2768780" cy="1205149"/>
            <a:chOff x="8383587" y="5486400"/>
            <a:chExt cx="8305801" cy="3615446"/>
          </a:xfrm>
        </p:grpSpPr>
        <p:sp>
          <p:nvSpPr>
            <p:cNvPr id="6" name="object 3"/>
            <p:cNvSpPr/>
            <p:nvPr/>
          </p:nvSpPr>
          <p:spPr>
            <a:xfrm>
              <a:off x="8535987" y="7391400"/>
              <a:ext cx="8153401" cy="1710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02" y="21600"/>
                  </a:moveTo>
                  <a:lnTo>
                    <a:pt x="598" y="21600"/>
                  </a:lnTo>
                  <a:lnTo>
                    <a:pt x="440" y="21501"/>
                  </a:lnTo>
                  <a:lnTo>
                    <a:pt x="297" y="21221"/>
                  </a:lnTo>
                  <a:lnTo>
                    <a:pt x="176" y="20788"/>
                  </a:lnTo>
                  <a:lnTo>
                    <a:pt x="82" y="20227"/>
                  </a:lnTo>
                  <a:lnTo>
                    <a:pt x="21" y="19566"/>
                  </a:lnTo>
                  <a:lnTo>
                    <a:pt x="0" y="18831"/>
                  </a:lnTo>
                  <a:lnTo>
                    <a:pt x="0" y="2769"/>
                  </a:lnTo>
                  <a:lnTo>
                    <a:pt x="21" y="2034"/>
                  </a:lnTo>
                  <a:lnTo>
                    <a:pt x="82" y="1373"/>
                  </a:lnTo>
                  <a:lnTo>
                    <a:pt x="176" y="812"/>
                  </a:lnTo>
                  <a:lnTo>
                    <a:pt x="297" y="379"/>
                  </a:lnTo>
                  <a:lnTo>
                    <a:pt x="440" y="99"/>
                  </a:lnTo>
                  <a:lnTo>
                    <a:pt x="598" y="0"/>
                  </a:lnTo>
                  <a:lnTo>
                    <a:pt x="21002" y="0"/>
                  </a:lnTo>
                  <a:lnTo>
                    <a:pt x="21160" y="99"/>
                  </a:lnTo>
                  <a:lnTo>
                    <a:pt x="21303" y="379"/>
                  </a:lnTo>
                  <a:lnTo>
                    <a:pt x="21424" y="812"/>
                  </a:lnTo>
                  <a:lnTo>
                    <a:pt x="21518" y="1373"/>
                  </a:lnTo>
                  <a:lnTo>
                    <a:pt x="21579" y="2034"/>
                  </a:lnTo>
                  <a:lnTo>
                    <a:pt x="21600" y="2769"/>
                  </a:lnTo>
                  <a:lnTo>
                    <a:pt x="21600" y="18831"/>
                  </a:lnTo>
                  <a:lnTo>
                    <a:pt x="21579" y="19566"/>
                  </a:lnTo>
                  <a:lnTo>
                    <a:pt x="21518" y="20227"/>
                  </a:lnTo>
                  <a:lnTo>
                    <a:pt x="21424" y="20788"/>
                  </a:lnTo>
                  <a:lnTo>
                    <a:pt x="21303" y="21221"/>
                  </a:lnTo>
                  <a:lnTo>
                    <a:pt x="21160" y="21501"/>
                  </a:lnTo>
                  <a:lnTo>
                    <a:pt x="21002" y="21600"/>
                  </a:lnTo>
                  <a:close/>
                </a:path>
              </a:pathLst>
            </a:custGeom>
            <a:solidFill>
              <a:srgbClr val="423731"/>
            </a:solidFill>
            <a:ln w="12700">
              <a:miter lim="400000"/>
            </a:ln>
          </p:spPr>
          <p:txBody>
            <a:bodyPr lIns="30479" tIns="30479" rIns="30479" bIns="30479"/>
            <a:lstStyle/>
            <a:p>
              <a:pPr defTabSz="203119"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6" name="object 10"/>
            <p:cNvSpPr txBox="1">
              <a:spLocks/>
            </p:cNvSpPr>
            <p:nvPr/>
          </p:nvSpPr>
          <p:spPr>
            <a:xfrm>
              <a:off x="8383587" y="5486400"/>
              <a:ext cx="7924800" cy="685800"/>
            </a:xfrm>
            <a:prstGeom prst="rect">
              <a:avLst/>
            </a:prstGeom>
          </p:spPr>
          <p:txBody>
            <a:bodyPr/>
            <a:lstStyle>
              <a:lvl1pPr indent="12700">
                <a:defRPr spc="-194"/>
              </a:lvl1pPr>
            </a:lstStyle>
            <a:p>
              <a:pPr indent="4232" algn="ctr">
                <a:spcBef>
                  <a:spcPct val="0"/>
                </a:spcBef>
                <a:defRPr/>
              </a:pPr>
              <a:r>
                <a:rPr lang="en-US" sz="3900" dirty="0">
                  <a:latin typeface="Arial" pitchFamily="34" charset="0"/>
                  <a:ea typeface="+mj-ea"/>
                  <a:cs typeface="Arial" pitchFamily="34" charset="0"/>
                </a:rPr>
                <a:t>Questions</a:t>
              </a:r>
            </a:p>
          </p:txBody>
        </p:sp>
        <p:sp>
          <p:nvSpPr>
            <p:cNvPr id="17" name="object 11"/>
            <p:cNvSpPr txBox="1"/>
            <p:nvPr/>
          </p:nvSpPr>
          <p:spPr>
            <a:xfrm>
              <a:off x="9450387" y="7543799"/>
              <a:ext cx="6822505" cy="14042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R="1128" indent="4232" defTabSz="203119">
                <a:lnSpc>
                  <a:spcPct val="116500"/>
                </a:lnSpc>
                <a:defRPr sz="1400" i="1" spc="35">
                  <a:solidFill>
                    <a:srgbClr val="EBD9CC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rPr sz="1300">
                  <a:latin typeface="Arial" pitchFamily="34" charset="0"/>
                  <a:cs typeface="Arial" pitchFamily="34" charset="0"/>
                </a:rPr>
                <a:t>Feel</a:t>
              </a:r>
              <a:r>
                <a:rPr sz="1300" spc="-39">
                  <a:latin typeface="Arial" pitchFamily="34" charset="0"/>
                  <a:cs typeface="Arial" pitchFamily="34" charset="0"/>
                </a:rPr>
                <a:t> </a:t>
              </a:r>
              <a:r>
                <a:rPr sz="1300" spc="2">
                  <a:latin typeface="Arial" pitchFamily="34" charset="0"/>
                  <a:cs typeface="Arial" pitchFamily="34" charset="0"/>
                </a:rPr>
                <a:t>free</a:t>
              </a:r>
              <a:r>
                <a:rPr sz="1300" spc="-38">
                  <a:latin typeface="Arial" pitchFamily="34" charset="0"/>
                  <a:cs typeface="Arial" pitchFamily="34" charset="0"/>
                </a:rPr>
                <a:t> </a:t>
              </a:r>
              <a:r>
                <a:rPr sz="1300">
                  <a:latin typeface="Arial" pitchFamily="34" charset="0"/>
                  <a:cs typeface="Arial" pitchFamily="34" charset="0"/>
                </a:rPr>
                <a:t>to</a:t>
              </a:r>
              <a:r>
                <a:rPr sz="1300" spc="-38">
                  <a:latin typeface="Arial" pitchFamily="34" charset="0"/>
                  <a:cs typeface="Arial" pitchFamily="34" charset="0"/>
                </a:rPr>
                <a:t> </a:t>
              </a:r>
              <a:r>
                <a:rPr sz="1300" spc="13">
                  <a:latin typeface="Arial" pitchFamily="34" charset="0"/>
                  <a:cs typeface="Arial" pitchFamily="34" charset="0"/>
                </a:rPr>
                <a:t>ask</a:t>
              </a:r>
              <a:r>
                <a:rPr sz="1300" spc="-38">
                  <a:latin typeface="Arial" pitchFamily="34" charset="0"/>
                  <a:cs typeface="Arial" pitchFamily="34" charset="0"/>
                </a:rPr>
                <a:t> </a:t>
              </a:r>
              <a:r>
                <a:rPr sz="1300" spc="6">
                  <a:latin typeface="Arial" pitchFamily="34" charset="0"/>
                  <a:cs typeface="Arial" pitchFamily="34" charset="0"/>
                </a:rPr>
                <a:t>us</a:t>
              </a:r>
              <a:r>
                <a:rPr sz="1300" spc="-38">
                  <a:latin typeface="Arial" pitchFamily="34" charset="0"/>
                  <a:cs typeface="Arial" pitchFamily="34" charset="0"/>
                </a:rPr>
                <a:t> </a:t>
              </a:r>
              <a:r>
                <a:rPr sz="1300" spc="3">
                  <a:latin typeface="Arial" pitchFamily="34" charset="0"/>
                  <a:cs typeface="Arial" pitchFamily="34" charset="0"/>
                </a:rPr>
                <a:t>your</a:t>
              </a:r>
              <a:r>
                <a:rPr sz="1300" spc="-38">
                  <a:latin typeface="Arial" pitchFamily="34" charset="0"/>
                  <a:cs typeface="Arial" pitchFamily="34" charset="0"/>
                </a:rPr>
                <a:t> </a:t>
              </a:r>
              <a:r>
                <a:rPr sz="1300" spc="2">
                  <a:latin typeface="Arial" pitchFamily="34" charset="0"/>
                  <a:cs typeface="Arial" pitchFamily="34" charset="0"/>
                </a:rPr>
                <a:t>questions,  </a:t>
              </a:r>
              <a:r>
                <a:rPr sz="1300" spc="24">
                  <a:latin typeface="Arial" pitchFamily="34" charset="0"/>
                  <a:cs typeface="Arial" pitchFamily="34" charset="0"/>
                </a:rPr>
                <a:t>after session </a:t>
              </a:r>
              <a:r>
                <a:rPr sz="1300" spc="2"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" y="558802"/>
            <a:ext cx="8129588" cy="477033"/>
          </a:xfrm>
          <a:prstGeom prst="rect">
            <a:avLst/>
          </a:prstGeom>
          <a:solidFill>
            <a:schemeClr val="tx1">
              <a:lumMod val="95000"/>
              <a:lumOff val="5000"/>
              <a:alpha val="69804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60939" tIns="30470" rIns="60939" bIns="30470">
            <a:spAutoFit/>
          </a:bodyPr>
          <a:lstStyle/>
          <a:p>
            <a:pPr algn="ctr"/>
            <a:endParaRPr lang="en-US" sz="27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381554" y="203202"/>
            <a:ext cx="1320886" cy="1224665"/>
            <a:chOff x="1144587" y="1431407"/>
            <a:chExt cx="3962400" cy="3673993"/>
          </a:xfrm>
        </p:grpSpPr>
        <p:sp>
          <p:nvSpPr>
            <p:cNvPr id="17" name="Oval 16"/>
            <p:cNvSpPr/>
            <p:nvPr/>
          </p:nvSpPr>
          <p:spPr>
            <a:xfrm>
              <a:off x="1449387" y="1484930"/>
              <a:ext cx="3578942" cy="357894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awpl logn.png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144587" y="1431407"/>
              <a:ext cx="3962400" cy="3673993"/>
            </a:xfrm>
            <a:prstGeom prst="rect">
              <a:avLst/>
            </a:prstGeom>
          </p:spPr>
        </p:pic>
      </p:grpSp>
      <p:grpSp>
        <p:nvGrpSpPr>
          <p:cNvPr id="3" name="Group 18"/>
          <p:cNvGrpSpPr/>
          <p:nvPr/>
        </p:nvGrpSpPr>
        <p:grpSpPr>
          <a:xfrm>
            <a:off x="1931055" y="152403"/>
            <a:ext cx="4648503" cy="1554272"/>
            <a:chOff x="4649787" y="7162800"/>
            <a:chExt cx="13944600" cy="4662815"/>
          </a:xfrm>
        </p:grpSpPr>
        <p:sp>
          <p:nvSpPr>
            <p:cNvPr id="8" name="Google Shape;118;p17"/>
            <p:cNvSpPr txBox="1">
              <a:spLocks/>
            </p:cNvSpPr>
            <p:nvPr/>
          </p:nvSpPr>
          <p:spPr>
            <a:xfrm>
              <a:off x="6478587" y="8077200"/>
              <a:ext cx="10820400" cy="213360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2900" b="1" dirty="0">
                  <a:solidFill>
                    <a:srgbClr val="76E7F6"/>
                  </a:solidFill>
                  <a:latin typeface="Arial" pitchFamily="34" charset="0"/>
                  <a:ea typeface="+mj-ea"/>
                  <a:cs typeface="Arial" pitchFamily="34" charset="0"/>
                </a:rPr>
                <a:t>Right Decision</a:t>
              </a:r>
              <a:endParaRPr lang="en-US" sz="3200" b="1" dirty="0">
                <a:solidFill>
                  <a:srgbClr val="76E7F6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sp>
          <p:nvSpPr>
            <p:cNvPr id="12" name="Google Shape;118;p17"/>
            <p:cNvSpPr txBox="1">
              <a:spLocks/>
            </p:cNvSpPr>
            <p:nvPr/>
          </p:nvSpPr>
          <p:spPr>
            <a:xfrm>
              <a:off x="4649787" y="9296400"/>
              <a:ext cx="13944600" cy="2133600"/>
            </a:xfrm>
            <a:prstGeom prst="rect">
              <a:avLst/>
            </a:prstGeom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b="1" kern="1900" spc="207" dirty="0">
                  <a:solidFill>
                    <a:srgbClr val="002060"/>
                  </a:solidFill>
                  <a:latin typeface="Arial" pitchFamily="34" charset="0"/>
                  <a:ea typeface="+mj-ea"/>
                  <a:cs typeface="Arial" pitchFamily="34" charset="0"/>
                </a:rPr>
                <a:t>Change the FUTURE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21388" y="7162800"/>
              <a:ext cx="1828801" cy="4662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500" b="1" dirty="0">
                  <a:solidFill>
                    <a:srgbClr val="00B0F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2900" dirty="0"/>
            </a:p>
          </p:txBody>
        </p:sp>
      </p:grp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889588" y="1549401"/>
            <a:ext cx="5943987" cy="400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60939" tIns="30470" rIns="60939" bIns="30470" anchor="ctr">
            <a:spAutoFit/>
          </a:bodyPr>
          <a:lstStyle/>
          <a:p>
            <a:pPr algn="ctr">
              <a:defRPr/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Our Support System</a:t>
            </a:r>
          </a:p>
        </p:txBody>
      </p:sp>
      <p:pic>
        <p:nvPicPr>
          <p:cNvPr id="1027" name="Picture 3" descr="H:\desktop\PNG\FIGHTER SUCCESS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69321" y="2088277"/>
            <a:ext cx="1717152" cy="171704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5D53718B-D974-4453-9A2F-8BBC7F02EE6B}"/>
              </a:ext>
            </a:extLst>
          </p:cNvPr>
          <p:cNvGrpSpPr/>
          <p:nvPr/>
        </p:nvGrpSpPr>
        <p:grpSpPr>
          <a:xfrm>
            <a:off x="7013128" y="3240622"/>
            <a:ext cx="732372" cy="232721"/>
            <a:chOff x="572054" y="6048795"/>
            <a:chExt cx="1381337" cy="43902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3E193EC-3AC6-4993-9B45-FF3FB8441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054" y="6051671"/>
              <a:ext cx="177246" cy="35449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1F8648E-4B16-493F-A776-22A025F53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454" y="6048795"/>
              <a:ext cx="439025" cy="43902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9CF64DF-2ACA-4D80-AFA0-3E863A1BE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367" y="6048795"/>
              <a:ext cx="439024" cy="439024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C08C1907-B974-483F-9525-670A650672CE}"/>
              </a:ext>
            </a:extLst>
          </p:cNvPr>
          <p:cNvSpPr txBox="1"/>
          <p:nvPr/>
        </p:nvSpPr>
        <p:spPr>
          <a:xfrm>
            <a:off x="1215717" y="1528103"/>
            <a:ext cx="5797411" cy="656590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IN" sz="2000" b="1" dirty="0">
                <a:solidFill>
                  <a:srgbClr val="393185"/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ASCLEPIUS WELLNESS PRIVATE LIMITED</a:t>
            </a:r>
          </a:p>
          <a:p>
            <a:pPr algn="ctr"/>
            <a:r>
              <a:rPr lang="en-IN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Plot No. 18, Pocket-8, Block-C, Near HDFC Bank, Sector-17, Dwarka, New Delhi - 110075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1E60060-40E4-4E0C-B9E9-72721A930851}"/>
              </a:ext>
            </a:extLst>
          </p:cNvPr>
          <p:cNvSpPr txBox="1"/>
          <p:nvPr/>
        </p:nvSpPr>
        <p:spPr>
          <a:xfrm>
            <a:off x="1333179" y="2275873"/>
            <a:ext cx="6098632" cy="230832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IN" sz="1100" b="1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GSTIN. No. </a:t>
            </a:r>
            <a:r>
              <a:rPr lang="en-IN" sz="1100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: 07AAMCA9419N1Z0   |    </a:t>
            </a:r>
            <a:r>
              <a:rPr lang="en-IN" sz="1100" b="1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CIN</a:t>
            </a:r>
            <a:r>
              <a:rPr lang="en-IN" sz="1100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 : U51909DL2014PTC272296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646BCF0-2800-447E-8966-B3B4E58C8D3E}"/>
              </a:ext>
            </a:extLst>
          </p:cNvPr>
          <p:cNvSpPr txBox="1"/>
          <p:nvPr/>
        </p:nvSpPr>
        <p:spPr>
          <a:xfrm>
            <a:off x="2130600" y="675131"/>
            <a:ext cx="3868389" cy="800219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IN" sz="4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Thank You!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C96C482-9838-46B9-92BB-E2511157AF1C}"/>
              </a:ext>
            </a:extLst>
          </p:cNvPr>
          <p:cNvSpPr/>
          <p:nvPr/>
        </p:nvSpPr>
        <p:spPr>
          <a:xfrm>
            <a:off x="2765006" y="1959405"/>
            <a:ext cx="2460145" cy="30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endParaRPr lang="en-IN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5A93BB9-86AF-4663-B61B-0935A6CBFA48}"/>
              </a:ext>
            </a:extLst>
          </p:cNvPr>
          <p:cNvSpPr txBox="1"/>
          <p:nvPr/>
        </p:nvSpPr>
        <p:spPr>
          <a:xfrm>
            <a:off x="1147236" y="2510839"/>
            <a:ext cx="6470517" cy="400110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r>
              <a:rPr lang="en-IN" sz="1100" b="1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Tel. </a:t>
            </a:r>
            <a:r>
              <a:rPr lang="en-IN" sz="1100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: +91 11 28033739    |    </a:t>
            </a:r>
            <a:r>
              <a:rPr lang="en-IN" sz="1100" b="1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Email</a:t>
            </a:r>
            <a:r>
              <a:rPr lang="en-IN" sz="1100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 : customercare@asclepiuswellness.com    |    </a:t>
            </a:r>
            <a:r>
              <a:rPr lang="en-IN" sz="1100" b="1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Web</a:t>
            </a:r>
            <a:r>
              <a:rPr lang="en-IN" sz="1100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 : www.asclepiuswellness.com</a:t>
            </a:r>
          </a:p>
        </p:txBody>
      </p:sp>
    </p:spTree>
    <p:extLst>
      <p:ext uri="{BB962C8B-B14F-4D97-AF65-F5344CB8AC3E}">
        <p14:creationId xmlns:p14="http://schemas.microsoft.com/office/powerpoint/2010/main" val="3897739036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eashore design templat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Seashore design slides.potx" id="{C14410CA-75A1-4039-B0D2-306BA380D4B5}" vid="{F869618E-08B6-48F2-946D-30C4613A87FB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Seashore design slides</Template>
  <TotalTime>7036</TotalTime>
  <Words>2184</Words>
  <Application>Microsoft Office PowerPoint</Application>
  <PresentationFormat>Custom</PresentationFormat>
  <Paragraphs>600</Paragraphs>
  <Slides>93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94" baseType="lpstr">
      <vt:lpstr>Seashore design template</vt:lpstr>
      <vt:lpstr>HEARTILY 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Manufacturing Unite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 sharma</dc:creator>
  <cp:lastModifiedBy>Satish Naik</cp:lastModifiedBy>
  <cp:revision>583</cp:revision>
  <dcterms:created xsi:type="dcterms:W3CDTF">2022-01-13T10:12:29Z</dcterms:created>
  <dcterms:modified xsi:type="dcterms:W3CDTF">2025-03-10T16:49:38Z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